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3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media/image17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7" r:id="rId2"/>
    <p:sldMasterId id="2147483732" r:id="rId3"/>
    <p:sldMasterId id="2147483755" r:id="rId4"/>
  </p:sldMasterIdLst>
  <p:notesMasterIdLst>
    <p:notesMasterId r:id="rId42"/>
  </p:notesMasterIdLst>
  <p:sldIdLst>
    <p:sldId id="290" r:id="rId5"/>
    <p:sldId id="313" r:id="rId6"/>
    <p:sldId id="287" r:id="rId7"/>
    <p:sldId id="312" r:id="rId8"/>
    <p:sldId id="288" r:id="rId9"/>
    <p:sldId id="293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6" r:id="rId19"/>
    <p:sldId id="307" r:id="rId20"/>
    <p:sldId id="308" r:id="rId21"/>
    <p:sldId id="309" r:id="rId22"/>
    <p:sldId id="310" r:id="rId23"/>
    <p:sldId id="311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294" r:id="rId40"/>
    <p:sldId id="295" r:id="rId4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ellevis, H.L. (Lancelot) - Forum Standaardisatie" initials="SH(-FS" lastIdx="0" clrIdx="0">
    <p:extLst>
      <p:ext uri="{19B8F6BF-5375-455C-9EA6-DF929625EA0E}">
        <p15:presenceInfo xmlns:p15="http://schemas.microsoft.com/office/powerpoint/2012/main" userId="S-1-5-21-3620096891-168960059-936544739-13964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430" autoAdjust="0"/>
  </p:normalViewPr>
  <p:slideViewPr>
    <p:cSldViewPr snapToGrid="0">
      <p:cViewPr varScale="1">
        <p:scale>
          <a:sx n="62" d="100"/>
          <a:sy n="62" d="100"/>
        </p:scale>
        <p:origin x="148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3F4270-369D-4F25-9A2B-4B573F115188}" type="datetimeFigureOut">
              <a:rPr lang="nl-NL" smtClean="0"/>
              <a:t>11-12-2018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69829-2B7E-402A-A444-FC017093A2A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1507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91A221-D0FD-4727-BD78-A88ACD8B802A}" type="slidenum">
              <a:rPr kumimoji="0" lang="en-GB" altLang="nl-NL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altLang="nl-NL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1784621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04C6F-C361-4819-B946-219A9B3EF9F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636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8C6EF-A67E-A942-8375-BC40F28128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07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477946-F657-47D0-AB27-0D51F4B198DE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286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477946-F657-47D0-AB27-0D51F4B198DE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450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477946-F657-47D0-AB27-0D51F4B198DE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335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477946-F657-47D0-AB27-0D51F4B198DE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2665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477946-F657-47D0-AB27-0D51F4B198DE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522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477946-F657-47D0-AB27-0D51F4B198DE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49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69829-2B7E-402A-A444-FC017093A2AA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8210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69829-2B7E-402A-A444-FC017093A2AA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1919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aseline="0" dirty="0"/>
          </a:p>
          <a:p>
            <a:endParaRPr lang="nl-NL" baseline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69829-2B7E-402A-A444-FC017093A2AA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9262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69829-2B7E-402A-A444-FC017093A2AA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4845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69829-2B7E-402A-A444-FC017093A2AA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7067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aseline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69829-2B7E-402A-A444-FC017093A2AA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0446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535394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04C6F-C361-4819-B946-219A9B3EF9F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11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04C6F-C361-4819-B946-219A9B3EF9F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39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do </a:t>
            </a:r>
            <a:r>
              <a:rPr lang="nl-NL" dirty="0" err="1"/>
              <a:t>it</a:t>
            </a:r>
            <a:r>
              <a:rPr lang="nl-NL" dirty="0"/>
              <a:t> well, </a:t>
            </a:r>
            <a:r>
              <a:rPr lang="nl-NL" dirty="0" err="1"/>
              <a:t>you</a:t>
            </a:r>
            <a:r>
              <a:rPr lang="nl-NL" dirty="0"/>
              <a:t> open up </a:t>
            </a:r>
            <a:r>
              <a:rPr lang="nl-NL" dirty="0" err="1"/>
              <a:t>and</a:t>
            </a:r>
            <a:r>
              <a:rPr lang="nl-NL" dirty="0"/>
              <a:t> share .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innovate</a:t>
            </a:r>
            <a:r>
              <a:rPr lang="nl-NL" dirty="0"/>
              <a:t>, </a:t>
            </a:r>
            <a:r>
              <a:rPr lang="nl-NL" dirty="0" err="1"/>
              <a:t>create</a:t>
            </a:r>
            <a:r>
              <a:rPr lang="nl-NL" dirty="0"/>
              <a:t> new </a:t>
            </a:r>
            <a:r>
              <a:rPr lang="nl-NL" dirty="0" err="1"/>
              <a:t>solutions</a:t>
            </a:r>
            <a:r>
              <a:rPr lang="nl-NL" dirty="0"/>
              <a:t>, </a:t>
            </a:r>
            <a:r>
              <a:rPr lang="nl-NL" dirty="0" err="1"/>
              <a:t>enhance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processes</a:t>
            </a:r>
            <a:r>
              <a:rPr lang="nl-NL" dirty="0"/>
              <a:t>. Entering new </a:t>
            </a:r>
            <a:r>
              <a:rPr lang="nl-NL" dirty="0" err="1"/>
              <a:t>markets</a:t>
            </a:r>
            <a:r>
              <a:rPr lang="nl-NL" dirty="0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04C6F-C361-4819-B946-219A9B3EF9F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689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554588" y="1882800"/>
            <a:ext cx="5004000" cy="2336400"/>
          </a:xfrm>
        </p:spPr>
        <p:txBody>
          <a:bodyPr tIns="90000" bIns="90000"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554588" y="4215600"/>
            <a:ext cx="5004000" cy="1339200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het opmaakprofiel van de modelondertitel te bewerken</a:t>
            </a:r>
            <a:endParaRPr lang="nl-NL" dirty="0"/>
          </a:p>
        </p:txBody>
      </p:sp>
      <p:sp>
        <p:nvSpPr>
          <p:cNvPr id="10" name="Rechthoek 9"/>
          <p:cNvSpPr/>
          <p:nvPr userDrawn="1"/>
        </p:nvSpPr>
        <p:spPr>
          <a:xfrm>
            <a:off x="5773420" y="6541200"/>
            <a:ext cx="647700" cy="3168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 descr="RO_BZK_LG_Logo_Powerpoint_breed_diap_nl.png"/>
          <p:cNvPicPr>
            <a:picLocks noChangeAspect="1"/>
          </p:cNvPicPr>
          <p:nvPr userDrawn="1"/>
        </p:nvPicPr>
        <p:blipFill>
          <a:blip r:embed="rId2" cstate="print"/>
          <a:srcRect r="44811"/>
          <a:stretch>
            <a:fillRect/>
          </a:stretch>
        </p:blipFill>
        <p:spPr>
          <a:xfrm>
            <a:off x="1524000" y="0"/>
            <a:ext cx="5046482" cy="1647825"/>
          </a:xfrm>
          <a:prstGeom prst="rect">
            <a:avLst/>
          </a:prstGeom>
        </p:spPr>
      </p:pic>
      <p:pic>
        <p:nvPicPr>
          <p:cNvPr id="8" name="Afbeelding 7" descr="Pay-off_Forum-Standaardisatie_donkerblauw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4223208"/>
            <a:ext cx="4409846" cy="96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07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3636">
          <p15:clr>
            <a:srgbClr val="FBAE40"/>
          </p15:clr>
        </p15:guide>
        <p15:guide id="2" pos="404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35000" y="2276475"/>
            <a:ext cx="5226050" cy="39449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53199" y="2276475"/>
            <a:ext cx="5004000" cy="39449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14" name="Tijdelijke aanduiding voor datum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5" name="Tijdelijke aanduiding voor voettekst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6" name="Tijdelijke aanduiding voor dianumm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1853332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6850-28B1-4620-AC87-507AEF1731A2}" type="datetimeFigureOut">
              <a:rPr lang="nl-NL" smtClean="0"/>
              <a:t>11-12-2018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17DF-BE26-498C-93D4-EF85DB08613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66696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6850-28B1-4620-AC87-507AEF1731A2}" type="datetimeFigureOut">
              <a:rPr lang="nl-NL" smtClean="0"/>
              <a:t>11-12-2018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17DF-BE26-498C-93D4-EF85DB08613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939871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6850-28B1-4620-AC87-507AEF1731A2}" type="datetimeFigureOut">
              <a:rPr lang="nl-NL" smtClean="0"/>
              <a:t>11-12-2018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17DF-BE26-498C-93D4-EF85DB08613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1069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5001" y="2306037"/>
            <a:ext cx="5004000" cy="648000"/>
          </a:xfrm>
          <a:noFill/>
        </p:spPr>
        <p:txBody>
          <a:bodyPr lIns="180000" tIns="180000" rIns="180000" bIns="7200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5001" y="2953738"/>
            <a:ext cx="5004000" cy="3267676"/>
          </a:xfrm>
          <a:noFill/>
        </p:spPr>
        <p:txBody>
          <a:bodyPr lIns="180000" tIns="180000" rIns="180000" bIns="7200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553200" y="2306037"/>
            <a:ext cx="5004000" cy="647228"/>
          </a:xfrm>
          <a:noFill/>
        </p:spPr>
        <p:txBody>
          <a:bodyPr lIns="180000" tIns="180000" rIns="180000" bIns="7200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553200" y="2953738"/>
            <a:ext cx="5005388" cy="3267676"/>
          </a:xfrm>
          <a:noFill/>
        </p:spPr>
        <p:txBody>
          <a:bodyPr lIns="180000" tIns="180000" rIns="180000" bIns="7200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6" name="Tijdelijke aanduiding voor datum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7" name="Tijdelijke aanduiding voor voettekst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28480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88">
          <p15:clr>
            <a:srgbClr val="FBAE40"/>
          </p15:clr>
        </p15:guide>
        <p15:guide id="2" pos="3693">
          <p15:clr>
            <a:srgbClr val="FBAE40"/>
          </p15:clr>
        </p15:guide>
        <p15:guide id="3" orient="horz" pos="166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2" name="Tijdelijke aanduiding voor datum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3" name="Tijdelijke aanduiding voor voettekst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4" name="Tijdelijke aanduiding voor dianumm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0969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datum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47031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5000" y="3427413"/>
            <a:ext cx="5003800" cy="279399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0" name="Tijdelijke aanduiding voor inhoud 9"/>
          <p:cNvSpPr>
            <a:spLocks noGrp="1"/>
          </p:cNvSpPr>
          <p:nvPr>
            <p:ph sz="quarter" idx="13"/>
          </p:nvPr>
        </p:nvSpPr>
        <p:spPr>
          <a:xfrm>
            <a:off x="6554588" y="1052513"/>
            <a:ext cx="5004000" cy="5168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35000" y="1052513"/>
            <a:ext cx="5003800" cy="94804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7" name="Tijdelijke aanduiding voor datum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8" name="Tijdelijke aanduiding voor voettekst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98803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tekst A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635000" y="1052514"/>
            <a:ext cx="10923588" cy="4024800"/>
          </a:xfrm>
        </p:spPr>
        <p:txBody>
          <a:bodyPr anchor="b" anchorCtr="0">
            <a:normAutofit/>
          </a:bodyPr>
          <a:lstStyle>
            <a:lvl1pPr algn="l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4" name="Ondertitel 2"/>
          <p:cNvSpPr>
            <a:spLocks noGrp="1"/>
          </p:cNvSpPr>
          <p:nvPr>
            <p:ph type="subTitle" idx="1"/>
          </p:nvPr>
        </p:nvSpPr>
        <p:spPr>
          <a:xfrm>
            <a:off x="635000" y="5077315"/>
            <a:ext cx="5461000" cy="1144098"/>
          </a:xfrm>
        </p:spPr>
        <p:txBody>
          <a:bodyPr lIns="162000" tIns="90000" rIns="90000">
            <a:norm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het opmaakprofiel van de modelondertitel te bewerken</a:t>
            </a:r>
            <a:endParaRPr lang="nl-NL" dirty="0"/>
          </a:p>
        </p:txBody>
      </p:sp>
      <p:sp>
        <p:nvSpPr>
          <p:cNvPr id="9" name="Tijdelijke aanduiding voor datum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0" name="Tijdelijke aanduiding voor voettekst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410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2" orient="horz" pos="265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teks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635000" y="1052514"/>
            <a:ext cx="10923588" cy="4024800"/>
          </a:xfrm>
        </p:spPr>
        <p:txBody>
          <a:bodyPr anchor="b" anchorCtr="0">
            <a:normAutofit/>
          </a:bodyPr>
          <a:lstStyle>
            <a:lvl1pPr algn="l"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4" name="Ondertitel 2"/>
          <p:cNvSpPr>
            <a:spLocks noGrp="1"/>
          </p:cNvSpPr>
          <p:nvPr>
            <p:ph type="subTitle" idx="1"/>
          </p:nvPr>
        </p:nvSpPr>
        <p:spPr>
          <a:xfrm>
            <a:off x="635000" y="5077314"/>
            <a:ext cx="5461000" cy="1144099"/>
          </a:xfrm>
        </p:spPr>
        <p:txBody>
          <a:bodyPr lIns="162000" tIns="9000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het opmaakprofiel van de modelondertitel te bewerken</a:t>
            </a:r>
            <a:endParaRPr lang="nl-NL" dirty="0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5014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2" orient="horz" pos="265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vla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6096000" y="-1588"/>
            <a:ext cx="6096000" cy="6859587"/>
          </a:xfrm>
          <a:prstGeom prst="rect">
            <a:avLst/>
          </a:prstGeom>
          <a:solidFill>
            <a:srgbClr val="E1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l">
              <a:buFont typeface="Arial" charset="0"/>
              <a:buNone/>
            </a:pPr>
            <a:endParaRPr lang="nl-NL" sz="1000">
              <a:solidFill>
                <a:schemeClr val="bg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635000" y="2636838"/>
            <a:ext cx="5003799" cy="1584324"/>
          </a:xfrm>
        </p:spPr>
        <p:txBody>
          <a:bodyPr anchor="ctr" anchorCtr="0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6" name="Rechthoek 15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6554588" y="1066800"/>
            <a:ext cx="5004000" cy="5154613"/>
          </a:xfrm>
        </p:spPr>
        <p:txBody>
          <a:bodyPr anchor="ctr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1" name="Tijdelijke aanduiding voor datum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182878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61">
          <p15:clr>
            <a:srgbClr val="FBAE40"/>
          </p15:clr>
        </p15:guide>
        <p15:guide id="2" orient="horz" pos="2659">
          <p15:clr>
            <a:srgbClr val="FBAE40"/>
          </p15:clr>
        </p15:guide>
        <p15:guide id="3" pos="5609">
          <p15:clr>
            <a:srgbClr val="FBAE40"/>
          </p15:clr>
        </p15:guide>
        <p15:guide id="4" pos="59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vla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1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634999" y="2636839"/>
            <a:ext cx="5004000" cy="1584324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>
          <a:xfrm>
            <a:off x="6553199" y="1052513"/>
            <a:ext cx="5004000" cy="5168900"/>
          </a:xfrm>
        </p:spPr>
        <p:txBody>
          <a:bodyPr anchor="ctr" anchorCtr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0" name="Rechthoek 9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Tijdelijke aanduiding voor datum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4" name="Tijdelijke aanduiding voor voettekst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5" name="Tijdelijke aanduiding voor dianummer 1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31447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61">
          <p15:clr>
            <a:srgbClr val="FBAE40"/>
          </p15:clr>
        </p15:guide>
        <p15:guide id="2" orient="horz" pos="265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5000" y="3427413"/>
            <a:ext cx="5003800" cy="2794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635000" y="1052513"/>
            <a:ext cx="5003800" cy="94804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8" name="Tijdelijke aanduiding voor afbeelding 9"/>
          <p:cNvSpPr>
            <a:spLocks noGrp="1"/>
          </p:cNvSpPr>
          <p:nvPr>
            <p:ph type="pic" sz="quarter" idx="24"/>
          </p:nvPr>
        </p:nvSpPr>
        <p:spPr>
          <a:xfrm>
            <a:off x="6096000" y="-2381"/>
            <a:ext cx="6096000" cy="6860381"/>
          </a:xfrm>
          <a:custGeom>
            <a:avLst/>
            <a:gdLst>
              <a:gd name="connsiteX0" fmla="*/ 229238 w 6096000"/>
              <a:gd name="connsiteY0" fmla="*/ 0 h 6860381"/>
              <a:gd name="connsiteX1" fmla="*/ 6091238 w 6096000"/>
              <a:gd name="connsiteY1" fmla="*/ 0 h 6860381"/>
              <a:gd name="connsiteX2" fmla="*/ 6091238 w 6096000"/>
              <a:gd name="connsiteY2" fmla="*/ 2381 h 6860381"/>
              <a:gd name="connsiteX3" fmla="*/ 6096000 w 6096000"/>
              <a:gd name="connsiteY3" fmla="*/ 2381 h 6860381"/>
              <a:gd name="connsiteX4" fmla="*/ 6096000 w 6096000"/>
              <a:gd name="connsiteY4" fmla="*/ 6860381 h 6860381"/>
              <a:gd name="connsiteX5" fmla="*/ 6095999 w 6096000"/>
              <a:gd name="connsiteY5" fmla="*/ 6860381 h 6860381"/>
              <a:gd name="connsiteX6" fmla="*/ 3832225 w 6096000"/>
              <a:gd name="connsiteY6" fmla="*/ 6860381 h 6860381"/>
              <a:gd name="connsiteX7" fmla="*/ 232201 w 6096000"/>
              <a:gd name="connsiteY7" fmla="*/ 6860381 h 6860381"/>
              <a:gd name="connsiteX8" fmla="*/ 232201 w 6096000"/>
              <a:gd name="connsiteY8" fmla="*/ 6626381 h 6860381"/>
              <a:gd name="connsiteX9" fmla="*/ 0 w 6096000"/>
              <a:gd name="connsiteY9" fmla="*/ 6626381 h 6860381"/>
              <a:gd name="connsiteX10" fmla="*/ 0 w 6096000"/>
              <a:gd name="connsiteY10" fmla="*/ 5488781 h 6860381"/>
              <a:gd name="connsiteX11" fmla="*/ 1 w 6096000"/>
              <a:gd name="connsiteY11" fmla="*/ 5488781 h 6860381"/>
              <a:gd name="connsiteX12" fmla="*/ 1 w 6096000"/>
              <a:gd name="connsiteY12" fmla="*/ 948531 h 6860381"/>
              <a:gd name="connsiteX13" fmla="*/ 1 w 6096000"/>
              <a:gd name="connsiteY13" fmla="*/ 711200 h 6860381"/>
              <a:gd name="connsiteX14" fmla="*/ 1 w 6096000"/>
              <a:gd name="connsiteY14" fmla="*/ 2381 h 6860381"/>
              <a:gd name="connsiteX15" fmla="*/ 2 w 6096000"/>
              <a:gd name="connsiteY15" fmla="*/ 2381 h 6860381"/>
              <a:gd name="connsiteX16" fmla="*/ 2 w 6096000"/>
              <a:gd name="connsiteY16" fmla="*/ 711994 h 6860381"/>
              <a:gd name="connsiteX17" fmla="*/ 233366 w 6096000"/>
              <a:gd name="connsiteY17" fmla="*/ 711994 h 6860381"/>
              <a:gd name="connsiteX18" fmla="*/ 233366 w 6096000"/>
              <a:gd name="connsiteY18" fmla="*/ 2381 h 6860381"/>
              <a:gd name="connsiteX19" fmla="*/ 229238 w 6096000"/>
              <a:gd name="connsiteY19" fmla="*/ 2381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6000" h="6860381">
                <a:moveTo>
                  <a:pt x="229238" y="0"/>
                </a:moveTo>
                <a:lnTo>
                  <a:pt x="6091238" y="0"/>
                </a:lnTo>
                <a:lnTo>
                  <a:pt x="6091238" y="2381"/>
                </a:lnTo>
                <a:lnTo>
                  <a:pt x="6096000" y="2381"/>
                </a:lnTo>
                <a:lnTo>
                  <a:pt x="6096000" y="6860381"/>
                </a:lnTo>
                <a:lnTo>
                  <a:pt x="6095999" y="6860381"/>
                </a:lnTo>
                <a:lnTo>
                  <a:pt x="3832225" y="6860381"/>
                </a:lnTo>
                <a:lnTo>
                  <a:pt x="232201" y="6860381"/>
                </a:lnTo>
                <a:lnTo>
                  <a:pt x="232201" y="6626381"/>
                </a:lnTo>
                <a:lnTo>
                  <a:pt x="0" y="6626381"/>
                </a:lnTo>
                <a:lnTo>
                  <a:pt x="0" y="5488781"/>
                </a:lnTo>
                <a:lnTo>
                  <a:pt x="1" y="5488781"/>
                </a:lnTo>
                <a:lnTo>
                  <a:pt x="1" y="948531"/>
                </a:lnTo>
                <a:lnTo>
                  <a:pt x="1" y="711200"/>
                </a:lnTo>
                <a:lnTo>
                  <a:pt x="1" y="2381"/>
                </a:lnTo>
                <a:lnTo>
                  <a:pt x="2" y="2381"/>
                </a:lnTo>
                <a:lnTo>
                  <a:pt x="2" y="711994"/>
                </a:lnTo>
                <a:lnTo>
                  <a:pt x="233366" y="711994"/>
                </a:lnTo>
                <a:lnTo>
                  <a:pt x="233366" y="2381"/>
                </a:lnTo>
                <a:lnTo>
                  <a:pt x="229238" y="238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 anchorCtr="0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1" name="Tijdelijke aanduiding voor datum 10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25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numCol="2" spcCol="46800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13" name="Tijdelijke aanduiding voor datum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4" name="Tijdelijke aanduiding voor voettekst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Forum Standaardisatie</a:t>
            </a:r>
          </a:p>
        </p:txBody>
      </p:sp>
      <p:sp>
        <p:nvSpPr>
          <p:cNvPr id="15" name="Tijdelijke aanduiding voor dianumm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4051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erticaal k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1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5"/>
          </p:nvPr>
        </p:nvSpPr>
        <p:spPr>
          <a:xfrm>
            <a:off x="635000" y="2289600"/>
            <a:ext cx="5005388" cy="3935413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4" name="Rechthoek 13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4206" y="1051200"/>
            <a:ext cx="5004594" cy="9480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24"/>
          </p:nvPr>
        </p:nvSpPr>
        <p:spPr>
          <a:xfrm>
            <a:off x="6096000" y="-2381"/>
            <a:ext cx="6096000" cy="6860381"/>
          </a:xfrm>
          <a:custGeom>
            <a:avLst/>
            <a:gdLst>
              <a:gd name="connsiteX0" fmla="*/ 229238 w 6096000"/>
              <a:gd name="connsiteY0" fmla="*/ 0 h 6860381"/>
              <a:gd name="connsiteX1" fmla="*/ 6091238 w 6096000"/>
              <a:gd name="connsiteY1" fmla="*/ 0 h 6860381"/>
              <a:gd name="connsiteX2" fmla="*/ 6091238 w 6096000"/>
              <a:gd name="connsiteY2" fmla="*/ 2381 h 6860381"/>
              <a:gd name="connsiteX3" fmla="*/ 6096000 w 6096000"/>
              <a:gd name="connsiteY3" fmla="*/ 2381 h 6860381"/>
              <a:gd name="connsiteX4" fmla="*/ 6096000 w 6096000"/>
              <a:gd name="connsiteY4" fmla="*/ 6860381 h 6860381"/>
              <a:gd name="connsiteX5" fmla="*/ 6095999 w 6096000"/>
              <a:gd name="connsiteY5" fmla="*/ 6860381 h 6860381"/>
              <a:gd name="connsiteX6" fmla="*/ 3832225 w 6096000"/>
              <a:gd name="connsiteY6" fmla="*/ 6860381 h 6860381"/>
              <a:gd name="connsiteX7" fmla="*/ 232201 w 6096000"/>
              <a:gd name="connsiteY7" fmla="*/ 6860381 h 6860381"/>
              <a:gd name="connsiteX8" fmla="*/ 232201 w 6096000"/>
              <a:gd name="connsiteY8" fmla="*/ 6626381 h 6860381"/>
              <a:gd name="connsiteX9" fmla="*/ 0 w 6096000"/>
              <a:gd name="connsiteY9" fmla="*/ 6626381 h 6860381"/>
              <a:gd name="connsiteX10" fmla="*/ 0 w 6096000"/>
              <a:gd name="connsiteY10" fmla="*/ 5488781 h 6860381"/>
              <a:gd name="connsiteX11" fmla="*/ 1 w 6096000"/>
              <a:gd name="connsiteY11" fmla="*/ 5488781 h 6860381"/>
              <a:gd name="connsiteX12" fmla="*/ 1 w 6096000"/>
              <a:gd name="connsiteY12" fmla="*/ 948531 h 6860381"/>
              <a:gd name="connsiteX13" fmla="*/ 1 w 6096000"/>
              <a:gd name="connsiteY13" fmla="*/ 711200 h 6860381"/>
              <a:gd name="connsiteX14" fmla="*/ 1 w 6096000"/>
              <a:gd name="connsiteY14" fmla="*/ 2381 h 6860381"/>
              <a:gd name="connsiteX15" fmla="*/ 2 w 6096000"/>
              <a:gd name="connsiteY15" fmla="*/ 2381 h 6860381"/>
              <a:gd name="connsiteX16" fmla="*/ 2 w 6096000"/>
              <a:gd name="connsiteY16" fmla="*/ 711994 h 6860381"/>
              <a:gd name="connsiteX17" fmla="*/ 233366 w 6096000"/>
              <a:gd name="connsiteY17" fmla="*/ 711994 h 6860381"/>
              <a:gd name="connsiteX18" fmla="*/ 233366 w 6096000"/>
              <a:gd name="connsiteY18" fmla="*/ 2381 h 6860381"/>
              <a:gd name="connsiteX19" fmla="*/ 229238 w 6096000"/>
              <a:gd name="connsiteY19" fmla="*/ 2381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6000" h="6860381">
                <a:moveTo>
                  <a:pt x="229238" y="0"/>
                </a:moveTo>
                <a:lnTo>
                  <a:pt x="6091238" y="0"/>
                </a:lnTo>
                <a:lnTo>
                  <a:pt x="6091238" y="2381"/>
                </a:lnTo>
                <a:lnTo>
                  <a:pt x="6096000" y="2381"/>
                </a:lnTo>
                <a:lnTo>
                  <a:pt x="6096000" y="6860381"/>
                </a:lnTo>
                <a:lnTo>
                  <a:pt x="6095999" y="6860381"/>
                </a:lnTo>
                <a:lnTo>
                  <a:pt x="3832225" y="6860381"/>
                </a:lnTo>
                <a:lnTo>
                  <a:pt x="232201" y="6860381"/>
                </a:lnTo>
                <a:lnTo>
                  <a:pt x="232201" y="6626381"/>
                </a:lnTo>
                <a:lnTo>
                  <a:pt x="0" y="6626381"/>
                </a:lnTo>
                <a:lnTo>
                  <a:pt x="0" y="5488781"/>
                </a:lnTo>
                <a:lnTo>
                  <a:pt x="1" y="5488781"/>
                </a:lnTo>
                <a:lnTo>
                  <a:pt x="1" y="948531"/>
                </a:lnTo>
                <a:lnTo>
                  <a:pt x="1" y="711200"/>
                </a:lnTo>
                <a:lnTo>
                  <a:pt x="1" y="2381"/>
                </a:lnTo>
                <a:lnTo>
                  <a:pt x="2" y="2381"/>
                </a:lnTo>
                <a:lnTo>
                  <a:pt x="2" y="711994"/>
                </a:lnTo>
                <a:lnTo>
                  <a:pt x="233366" y="711994"/>
                </a:lnTo>
                <a:lnTo>
                  <a:pt x="233366" y="2381"/>
                </a:lnTo>
                <a:lnTo>
                  <a:pt x="229238" y="238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 anchorCtr="0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0" name="Tijdelijke aanduiding voor datum 1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1" name="Tijdelijke aanduiding voor voettekst 20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2" name="Tijdelijke aanduiding voor dianummer 2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54704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61">
          <p15:clr>
            <a:srgbClr val="FBAE40"/>
          </p15:clr>
        </p15:guide>
        <p15:guide id="2" orient="horz" pos="265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erticaal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ekst 10"/>
          <p:cNvSpPr>
            <a:spLocks noGrp="1"/>
          </p:cNvSpPr>
          <p:nvPr>
            <p:ph type="body" sz="quarter" idx="16"/>
          </p:nvPr>
        </p:nvSpPr>
        <p:spPr>
          <a:xfrm>
            <a:off x="635000" y="2289600"/>
            <a:ext cx="5003800" cy="3931813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051200"/>
            <a:ext cx="5003800" cy="94804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24"/>
          </p:nvPr>
        </p:nvSpPr>
        <p:spPr>
          <a:xfrm>
            <a:off x="6096000" y="-2381"/>
            <a:ext cx="6096000" cy="6860381"/>
          </a:xfrm>
          <a:custGeom>
            <a:avLst/>
            <a:gdLst>
              <a:gd name="connsiteX0" fmla="*/ 229238 w 6096000"/>
              <a:gd name="connsiteY0" fmla="*/ 0 h 6860381"/>
              <a:gd name="connsiteX1" fmla="*/ 6091238 w 6096000"/>
              <a:gd name="connsiteY1" fmla="*/ 0 h 6860381"/>
              <a:gd name="connsiteX2" fmla="*/ 6091238 w 6096000"/>
              <a:gd name="connsiteY2" fmla="*/ 2381 h 6860381"/>
              <a:gd name="connsiteX3" fmla="*/ 6096000 w 6096000"/>
              <a:gd name="connsiteY3" fmla="*/ 2381 h 6860381"/>
              <a:gd name="connsiteX4" fmla="*/ 6096000 w 6096000"/>
              <a:gd name="connsiteY4" fmla="*/ 6860381 h 6860381"/>
              <a:gd name="connsiteX5" fmla="*/ 6095999 w 6096000"/>
              <a:gd name="connsiteY5" fmla="*/ 6860381 h 6860381"/>
              <a:gd name="connsiteX6" fmla="*/ 3832225 w 6096000"/>
              <a:gd name="connsiteY6" fmla="*/ 6860381 h 6860381"/>
              <a:gd name="connsiteX7" fmla="*/ 232201 w 6096000"/>
              <a:gd name="connsiteY7" fmla="*/ 6860381 h 6860381"/>
              <a:gd name="connsiteX8" fmla="*/ 232201 w 6096000"/>
              <a:gd name="connsiteY8" fmla="*/ 6626381 h 6860381"/>
              <a:gd name="connsiteX9" fmla="*/ 0 w 6096000"/>
              <a:gd name="connsiteY9" fmla="*/ 6626381 h 6860381"/>
              <a:gd name="connsiteX10" fmla="*/ 0 w 6096000"/>
              <a:gd name="connsiteY10" fmla="*/ 5488781 h 6860381"/>
              <a:gd name="connsiteX11" fmla="*/ 1 w 6096000"/>
              <a:gd name="connsiteY11" fmla="*/ 5488781 h 6860381"/>
              <a:gd name="connsiteX12" fmla="*/ 1 w 6096000"/>
              <a:gd name="connsiteY12" fmla="*/ 948531 h 6860381"/>
              <a:gd name="connsiteX13" fmla="*/ 1 w 6096000"/>
              <a:gd name="connsiteY13" fmla="*/ 711200 h 6860381"/>
              <a:gd name="connsiteX14" fmla="*/ 1 w 6096000"/>
              <a:gd name="connsiteY14" fmla="*/ 2381 h 6860381"/>
              <a:gd name="connsiteX15" fmla="*/ 2 w 6096000"/>
              <a:gd name="connsiteY15" fmla="*/ 2381 h 6860381"/>
              <a:gd name="connsiteX16" fmla="*/ 2 w 6096000"/>
              <a:gd name="connsiteY16" fmla="*/ 711994 h 6860381"/>
              <a:gd name="connsiteX17" fmla="*/ 233366 w 6096000"/>
              <a:gd name="connsiteY17" fmla="*/ 711994 h 6860381"/>
              <a:gd name="connsiteX18" fmla="*/ 233366 w 6096000"/>
              <a:gd name="connsiteY18" fmla="*/ 2381 h 6860381"/>
              <a:gd name="connsiteX19" fmla="*/ 229238 w 6096000"/>
              <a:gd name="connsiteY19" fmla="*/ 2381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6000" h="6860381">
                <a:moveTo>
                  <a:pt x="229238" y="0"/>
                </a:moveTo>
                <a:lnTo>
                  <a:pt x="6091238" y="0"/>
                </a:lnTo>
                <a:lnTo>
                  <a:pt x="6091238" y="2381"/>
                </a:lnTo>
                <a:lnTo>
                  <a:pt x="6096000" y="2381"/>
                </a:lnTo>
                <a:lnTo>
                  <a:pt x="6096000" y="6860381"/>
                </a:lnTo>
                <a:lnTo>
                  <a:pt x="6095999" y="6860381"/>
                </a:lnTo>
                <a:lnTo>
                  <a:pt x="3832225" y="6860381"/>
                </a:lnTo>
                <a:lnTo>
                  <a:pt x="232201" y="6860381"/>
                </a:lnTo>
                <a:lnTo>
                  <a:pt x="232201" y="6626381"/>
                </a:lnTo>
                <a:lnTo>
                  <a:pt x="0" y="6626381"/>
                </a:lnTo>
                <a:lnTo>
                  <a:pt x="0" y="5488781"/>
                </a:lnTo>
                <a:lnTo>
                  <a:pt x="1" y="5488781"/>
                </a:lnTo>
                <a:lnTo>
                  <a:pt x="1" y="948531"/>
                </a:lnTo>
                <a:lnTo>
                  <a:pt x="1" y="711200"/>
                </a:lnTo>
                <a:lnTo>
                  <a:pt x="1" y="2381"/>
                </a:lnTo>
                <a:lnTo>
                  <a:pt x="2" y="2381"/>
                </a:lnTo>
                <a:lnTo>
                  <a:pt x="2" y="711994"/>
                </a:lnTo>
                <a:lnTo>
                  <a:pt x="233366" y="711994"/>
                </a:lnTo>
                <a:lnTo>
                  <a:pt x="233366" y="2381"/>
                </a:lnTo>
                <a:lnTo>
                  <a:pt x="229238" y="238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 anchorCtr="0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79935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izontaal kleur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427413"/>
          </a:xfrm>
          <a:custGeom>
            <a:avLst/>
            <a:gdLst>
              <a:gd name="connsiteX0" fmla="*/ 0 w 12192000"/>
              <a:gd name="connsiteY0" fmla="*/ 0 h 3427413"/>
              <a:gd name="connsiteX1" fmla="*/ 5862638 w 12192000"/>
              <a:gd name="connsiteY1" fmla="*/ 0 h 3427413"/>
              <a:gd name="connsiteX2" fmla="*/ 5862638 w 12192000"/>
              <a:gd name="connsiteY2" fmla="*/ 709613 h 3427413"/>
              <a:gd name="connsiteX3" fmla="*/ 6329363 w 12192000"/>
              <a:gd name="connsiteY3" fmla="*/ 709613 h 3427413"/>
              <a:gd name="connsiteX4" fmla="*/ 6329363 w 12192000"/>
              <a:gd name="connsiteY4" fmla="*/ 0 h 3427413"/>
              <a:gd name="connsiteX5" fmla="*/ 12192000 w 12192000"/>
              <a:gd name="connsiteY5" fmla="*/ 0 h 3427413"/>
              <a:gd name="connsiteX6" fmla="*/ 12192000 w 12192000"/>
              <a:gd name="connsiteY6" fmla="*/ 3427413 h 3427413"/>
              <a:gd name="connsiteX7" fmla="*/ 0 w 12192000"/>
              <a:gd name="connsiteY7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7413">
                <a:moveTo>
                  <a:pt x="0" y="0"/>
                </a:moveTo>
                <a:lnTo>
                  <a:pt x="5862638" y="0"/>
                </a:lnTo>
                <a:lnTo>
                  <a:pt x="5862638" y="709613"/>
                </a:lnTo>
                <a:lnTo>
                  <a:pt x="6329363" y="709613"/>
                </a:lnTo>
                <a:lnTo>
                  <a:pt x="6329363" y="0"/>
                </a:lnTo>
                <a:lnTo>
                  <a:pt x="12192000" y="0"/>
                </a:lnTo>
                <a:lnTo>
                  <a:pt x="12192000" y="3427413"/>
                </a:lnTo>
                <a:lnTo>
                  <a:pt x="0" y="3427413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</p:spPr>
        <p:txBody>
          <a:bodyPr wrap="square" lIns="720000" tIns="1152000">
            <a:noAutofit/>
          </a:bodyPr>
          <a:lstStyle>
            <a:lvl1pPr>
              <a:buClr>
                <a:schemeClr val="bg2"/>
              </a:buClr>
              <a:tabLst>
                <a:tab pos="1619250" algn="l"/>
              </a:tabLst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4205" y="3888000"/>
            <a:ext cx="5004595" cy="2333413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6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6554588" y="3888000"/>
            <a:ext cx="5004000" cy="2333413"/>
          </a:xfrm>
        </p:spPr>
        <p:txBody>
          <a:bodyPr tIns="50400" numCol="1" spcCol="468000" anchor="t" anchorCtr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39241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izontaal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427413"/>
          </a:xfrm>
          <a:custGeom>
            <a:avLst/>
            <a:gdLst>
              <a:gd name="connsiteX0" fmla="*/ 0 w 12192000"/>
              <a:gd name="connsiteY0" fmla="*/ 0 h 3427413"/>
              <a:gd name="connsiteX1" fmla="*/ 5862638 w 12192000"/>
              <a:gd name="connsiteY1" fmla="*/ 0 h 3427413"/>
              <a:gd name="connsiteX2" fmla="*/ 5862638 w 12192000"/>
              <a:gd name="connsiteY2" fmla="*/ 709613 h 3427413"/>
              <a:gd name="connsiteX3" fmla="*/ 6329363 w 12192000"/>
              <a:gd name="connsiteY3" fmla="*/ 709613 h 3427413"/>
              <a:gd name="connsiteX4" fmla="*/ 6329363 w 12192000"/>
              <a:gd name="connsiteY4" fmla="*/ 0 h 3427413"/>
              <a:gd name="connsiteX5" fmla="*/ 12192000 w 12192000"/>
              <a:gd name="connsiteY5" fmla="*/ 0 h 3427413"/>
              <a:gd name="connsiteX6" fmla="*/ 12192000 w 12192000"/>
              <a:gd name="connsiteY6" fmla="*/ 3427413 h 3427413"/>
              <a:gd name="connsiteX7" fmla="*/ 0 w 12192000"/>
              <a:gd name="connsiteY7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7413">
                <a:moveTo>
                  <a:pt x="0" y="0"/>
                </a:moveTo>
                <a:lnTo>
                  <a:pt x="5862638" y="0"/>
                </a:lnTo>
                <a:lnTo>
                  <a:pt x="5862638" y="709613"/>
                </a:lnTo>
                <a:lnTo>
                  <a:pt x="6329363" y="709613"/>
                </a:lnTo>
                <a:lnTo>
                  <a:pt x="6329363" y="0"/>
                </a:lnTo>
                <a:lnTo>
                  <a:pt x="12192000" y="0"/>
                </a:lnTo>
                <a:lnTo>
                  <a:pt x="12192000" y="3427413"/>
                </a:lnTo>
                <a:lnTo>
                  <a:pt x="0" y="3427413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lIns="720000" tIns="1152000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6553199" y="3888000"/>
            <a:ext cx="5004000" cy="2333413"/>
          </a:xfrm>
        </p:spPr>
        <p:txBody>
          <a:bodyPr tIns="50400" numCol="1" spcCol="468000" anchor="t" anchorCtr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4206" y="3888000"/>
            <a:ext cx="5004594" cy="2333413"/>
          </a:xfrm>
        </p:spPr>
        <p:txBody>
          <a:bodyPr anchor="t" anchorCtr="0"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9" name="Tijdelijke aanduiding voor datum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0" name="Tijdelijke aanduiding voor voettekst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32915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. kleur zonder titel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427413"/>
          </a:xfrm>
          <a:custGeom>
            <a:avLst/>
            <a:gdLst>
              <a:gd name="connsiteX0" fmla="*/ 0 w 12192000"/>
              <a:gd name="connsiteY0" fmla="*/ 0 h 3427413"/>
              <a:gd name="connsiteX1" fmla="*/ 5862638 w 12192000"/>
              <a:gd name="connsiteY1" fmla="*/ 0 h 3427413"/>
              <a:gd name="connsiteX2" fmla="*/ 5862638 w 12192000"/>
              <a:gd name="connsiteY2" fmla="*/ 709613 h 3427413"/>
              <a:gd name="connsiteX3" fmla="*/ 6329363 w 12192000"/>
              <a:gd name="connsiteY3" fmla="*/ 709613 h 3427413"/>
              <a:gd name="connsiteX4" fmla="*/ 6329363 w 12192000"/>
              <a:gd name="connsiteY4" fmla="*/ 0 h 3427413"/>
              <a:gd name="connsiteX5" fmla="*/ 12192000 w 12192000"/>
              <a:gd name="connsiteY5" fmla="*/ 0 h 3427413"/>
              <a:gd name="connsiteX6" fmla="*/ 12192000 w 12192000"/>
              <a:gd name="connsiteY6" fmla="*/ 3427413 h 3427413"/>
              <a:gd name="connsiteX7" fmla="*/ 0 w 12192000"/>
              <a:gd name="connsiteY7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7413">
                <a:moveTo>
                  <a:pt x="0" y="0"/>
                </a:moveTo>
                <a:lnTo>
                  <a:pt x="5862638" y="0"/>
                </a:lnTo>
                <a:lnTo>
                  <a:pt x="5862638" y="709613"/>
                </a:lnTo>
                <a:lnTo>
                  <a:pt x="6329363" y="709613"/>
                </a:lnTo>
                <a:lnTo>
                  <a:pt x="6329363" y="0"/>
                </a:lnTo>
                <a:lnTo>
                  <a:pt x="12192000" y="0"/>
                </a:lnTo>
                <a:lnTo>
                  <a:pt x="12192000" y="3427413"/>
                </a:lnTo>
                <a:lnTo>
                  <a:pt x="0" y="3427413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</p:spPr>
        <p:txBody>
          <a:bodyPr wrap="square" lIns="720000" tIns="1152000">
            <a:noAutofit/>
          </a:bodyPr>
          <a:lstStyle>
            <a:lvl1pPr>
              <a:tabLst>
                <a:tab pos="1619250" algn="l"/>
              </a:tabLst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635000" y="3888000"/>
            <a:ext cx="10923588" cy="2333413"/>
          </a:xfrm>
        </p:spPr>
        <p:txBody>
          <a:bodyPr tIns="50400" numCol="2" spcCol="46800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8965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. wit zond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427413"/>
          </a:xfrm>
          <a:custGeom>
            <a:avLst/>
            <a:gdLst>
              <a:gd name="connsiteX0" fmla="*/ 0 w 12192000"/>
              <a:gd name="connsiteY0" fmla="*/ 0 h 3427413"/>
              <a:gd name="connsiteX1" fmla="*/ 5862638 w 12192000"/>
              <a:gd name="connsiteY1" fmla="*/ 0 h 3427413"/>
              <a:gd name="connsiteX2" fmla="*/ 5862638 w 12192000"/>
              <a:gd name="connsiteY2" fmla="*/ 709613 h 3427413"/>
              <a:gd name="connsiteX3" fmla="*/ 6329363 w 12192000"/>
              <a:gd name="connsiteY3" fmla="*/ 709613 h 3427413"/>
              <a:gd name="connsiteX4" fmla="*/ 6329363 w 12192000"/>
              <a:gd name="connsiteY4" fmla="*/ 0 h 3427413"/>
              <a:gd name="connsiteX5" fmla="*/ 12192000 w 12192000"/>
              <a:gd name="connsiteY5" fmla="*/ 0 h 3427413"/>
              <a:gd name="connsiteX6" fmla="*/ 12192000 w 12192000"/>
              <a:gd name="connsiteY6" fmla="*/ 3427413 h 3427413"/>
              <a:gd name="connsiteX7" fmla="*/ 0 w 12192000"/>
              <a:gd name="connsiteY7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7413">
                <a:moveTo>
                  <a:pt x="0" y="0"/>
                </a:moveTo>
                <a:lnTo>
                  <a:pt x="5862638" y="0"/>
                </a:lnTo>
                <a:lnTo>
                  <a:pt x="5862638" y="709613"/>
                </a:lnTo>
                <a:lnTo>
                  <a:pt x="6329363" y="709613"/>
                </a:lnTo>
                <a:lnTo>
                  <a:pt x="6329363" y="0"/>
                </a:lnTo>
                <a:lnTo>
                  <a:pt x="12192000" y="0"/>
                </a:lnTo>
                <a:lnTo>
                  <a:pt x="12192000" y="3427413"/>
                </a:lnTo>
                <a:lnTo>
                  <a:pt x="0" y="34274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720000" tIns="1152000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635000" y="3888000"/>
            <a:ext cx="10923588" cy="2333413"/>
          </a:xfrm>
        </p:spPr>
        <p:txBody>
          <a:bodyPr tIns="50400" numCol="2" spcCol="46800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67701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izontaal kleur titel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/>
          <p:cNvSpPr>
            <a:spLocks noGrp="1"/>
          </p:cNvSpPr>
          <p:nvPr>
            <p:ph type="pic" sz="quarter" idx="14"/>
          </p:nvPr>
        </p:nvSpPr>
        <p:spPr>
          <a:xfrm>
            <a:off x="0" y="3427413"/>
            <a:ext cx="12192000" cy="3430587"/>
          </a:xfrm>
          <a:custGeom>
            <a:avLst/>
            <a:gdLst>
              <a:gd name="connsiteX0" fmla="*/ 0 w 12192000"/>
              <a:gd name="connsiteY0" fmla="*/ 0 h 3430587"/>
              <a:gd name="connsiteX1" fmla="*/ 12192000 w 12192000"/>
              <a:gd name="connsiteY1" fmla="*/ 0 h 3430587"/>
              <a:gd name="connsiteX2" fmla="*/ 12192000 w 12192000"/>
              <a:gd name="connsiteY2" fmla="*/ 3430587 h 3430587"/>
              <a:gd name="connsiteX3" fmla="*/ 6330000 w 12192000"/>
              <a:gd name="connsiteY3" fmla="*/ 3430587 h 3430587"/>
              <a:gd name="connsiteX4" fmla="*/ 6330000 w 12192000"/>
              <a:gd name="connsiteY4" fmla="*/ 3192987 h 3430587"/>
              <a:gd name="connsiteX5" fmla="*/ 5862000 w 12192000"/>
              <a:gd name="connsiteY5" fmla="*/ 3192987 h 3430587"/>
              <a:gd name="connsiteX6" fmla="*/ 5862000 w 12192000"/>
              <a:gd name="connsiteY6" fmla="*/ 3430587 h 3430587"/>
              <a:gd name="connsiteX7" fmla="*/ 0 w 12192000"/>
              <a:gd name="connsiteY7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30587">
                <a:moveTo>
                  <a:pt x="0" y="0"/>
                </a:moveTo>
                <a:lnTo>
                  <a:pt x="12192000" y="0"/>
                </a:lnTo>
                <a:lnTo>
                  <a:pt x="12192000" y="3430587"/>
                </a:lnTo>
                <a:lnTo>
                  <a:pt x="6330000" y="3430587"/>
                </a:lnTo>
                <a:lnTo>
                  <a:pt x="6330000" y="3192987"/>
                </a:lnTo>
                <a:lnTo>
                  <a:pt x="5862000" y="3192987"/>
                </a:lnTo>
                <a:lnTo>
                  <a:pt x="5862000" y="3430587"/>
                </a:lnTo>
                <a:lnTo>
                  <a:pt x="0" y="3430587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</p:spPr>
        <p:txBody>
          <a:bodyPr wrap="square" lIns="612000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3600" y="1051200"/>
            <a:ext cx="10924382" cy="946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3" name="Tijdelijke aanduiding voor datum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4" name="Tijdelijke aanduiding voor voettekst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5" name="Tijdelijke aanduiding voor dianumm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92789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izontaal wit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/>
          <p:cNvSpPr>
            <a:spLocks noGrp="1"/>
          </p:cNvSpPr>
          <p:nvPr>
            <p:ph type="pic" sz="quarter" idx="14"/>
          </p:nvPr>
        </p:nvSpPr>
        <p:spPr>
          <a:xfrm>
            <a:off x="0" y="3427413"/>
            <a:ext cx="12192000" cy="3430587"/>
          </a:xfrm>
          <a:custGeom>
            <a:avLst/>
            <a:gdLst>
              <a:gd name="connsiteX0" fmla="*/ 0 w 12192000"/>
              <a:gd name="connsiteY0" fmla="*/ 0 h 3430587"/>
              <a:gd name="connsiteX1" fmla="*/ 12192000 w 12192000"/>
              <a:gd name="connsiteY1" fmla="*/ 0 h 3430587"/>
              <a:gd name="connsiteX2" fmla="*/ 12192000 w 12192000"/>
              <a:gd name="connsiteY2" fmla="*/ 3430587 h 3430587"/>
              <a:gd name="connsiteX3" fmla="*/ 6330000 w 12192000"/>
              <a:gd name="connsiteY3" fmla="*/ 3430587 h 3430587"/>
              <a:gd name="connsiteX4" fmla="*/ 6330000 w 12192000"/>
              <a:gd name="connsiteY4" fmla="*/ 3192987 h 3430587"/>
              <a:gd name="connsiteX5" fmla="*/ 5862000 w 12192000"/>
              <a:gd name="connsiteY5" fmla="*/ 3192987 h 3430587"/>
              <a:gd name="connsiteX6" fmla="*/ 5862000 w 12192000"/>
              <a:gd name="connsiteY6" fmla="*/ 3430587 h 3430587"/>
              <a:gd name="connsiteX7" fmla="*/ 0 w 12192000"/>
              <a:gd name="connsiteY7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30587">
                <a:moveTo>
                  <a:pt x="0" y="0"/>
                </a:moveTo>
                <a:lnTo>
                  <a:pt x="12192000" y="0"/>
                </a:lnTo>
                <a:lnTo>
                  <a:pt x="12192000" y="3430587"/>
                </a:lnTo>
                <a:lnTo>
                  <a:pt x="6330000" y="3430587"/>
                </a:lnTo>
                <a:lnTo>
                  <a:pt x="6330000" y="3192987"/>
                </a:lnTo>
                <a:lnTo>
                  <a:pt x="5862000" y="3192987"/>
                </a:lnTo>
                <a:lnTo>
                  <a:pt x="5862000" y="3430587"/>
                </a:lnTo>
                <a:lnTo>
                  <a:pt x="0" y="343058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lIns="612000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634206" y="1051200"/>
            <a:ext cx="10924382" cy="9468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3935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1742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tite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0" y="5153776"/>
            <a:ext cx="12192000" cy="576000"/>
          </a:xfrm>
          <a:solidFill>
            <a:srgbClr val="E17000"/>
          </a:solidFill>
        </p:spPr>
        <p:txBody>
          <a:bodyPr lIns="756000" anchor="ctr" anchorCtr="0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0" y="5825413"/>
            <a:ext cx="12192000" cy="396000"/>
          </a:xfrm>
          <a:solidFill>
            <a:schemeClr val="bg1"/>
          </a:solidFill>
        </p:spPr>
        <p:txBody>
          <a:bodyPr lIns="756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1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afbeelding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jdelijke aanduiding voor afbeelding 31"/>
          <p:cNvSpPr>
            <a:spLocks noGrp="1"/>
          </p:cNvSpPr>
          <p:nvPr>
            <p:ph type="pic" sz="quarter" idx="22"/>
          </p:nvPr>
        </p:nvSpPr>
        <p:spPr>
          <a:xfrm>
            <a:off x="-3175" y="0"/>
            <a:ext cx="6099175" cy="6858000"/>
          </a:xfrm>
          <a:custGeom>
            <a:avLst/>
            <a:gdLst>
              <a:gd name="connsiteX0" fmla="*/ 0 w 6099175"/>
              <a:gd name="connsiteY0" fmla="*/ 0 h 6858000"/>
              <a:gd name="connsiteX1" fmla="*/ 5776763 w 6099175"/>
              <a:gd name="connsiteY1" fmla="*/ 0 h 6858000"/>
              <a:gd name="connsiteX2" fmla="*/ 5776763 w 6099175"/>
              <a:gd name="connsiteY2" fmla="*/ 1144800 h 6858000"/>
              <a:gd name="connsiteX3" fmla="*/ 6099175 w 6099175"/>
              <a:gd name="connsiteY3" fmla="*/ 1144800 h 6858000"/>
              <a:gd name="connsiteX4" fmla="*/ 6099175 w 6099175"/>
              <a:gd name="connsiteY4" fmla="*/ 6541200 h 6858000"/>
              <a:gd name="connsiteX5" fmla="*/ 5776595 w 6099175"/>
              <a:gd name="connsiteY5" fmla="*/ 6541200 h 6858000"/>
              <a:gd name="connsiteX6" fmla="*/ 5776595 w 6099175"/>
              <a:gd name="connsiteY6" fmla="*/ 6858000 h 6858000"/>
              <a:gd name="connsiteX7" fmla="*/ 0 w 609917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9175" h="6858000">
                <a:moveTo>
                  <a:pt x="0" y="0"/>
                </a:moveTo>
                <a:lnTo>
                  <a:pt x="5776763" y="0"/>
                </a:lnTo>
                <a:lnTo>
                  <a:pt x="5776763" y="1144800"/>
                </a:lnTo>
                <a:lnTo>
                  <a:pt x="6099175" y="1144800"/>
                </a:lnTo>
                <a:lnTo>
                  <a:pt x="6099175" y="6541200"/>
                </a:lnTo>
                <a:lnTo>
                  <a:pt x="5776595" y="6541200"/>
                </a:lnTo>
                <a:lnTo>
                  <a:pt x="57765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612000" anchor="ctr" anchorCtr="0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6" name="Rechthoek 15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1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21" name="Rechthoek 20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4" name="Tijdelijke aanduiding voor tekst 16"/>
          <p:cNvSpPr>
            <a:spLocks noGrp="1"/>
          </p:cNvSpPr>
          <p:nvPr>
            <p:ph type="body" sz="quarter" idx="21" hasCustomPrompt="1"/>
          </p:nvPr>
        </p:nvSpPr>
        <p:spPr>
          <a:xfrm>
            <a:off x="6553200" y="5832053"/>
            <a:ext cx="5004000" cy="389360"/>
          </a:xfrm>
        </p:spPr>
        <p:txBody>
          <a:bodyPr lIns="118800" anchor="b" anchorCtr="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19" name="Rechthoek 18"/>
          <p:cNvSpPr/>
          <p:nvPr userDrawn="1"/>
        </p:nvSpPr>
        <p:spPr>
          <a:xfrm>
            <a:off x="5773420" y="6541200"/>
            <a:ext cx="647700" cy="3168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datum 10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nl-NL" dirty="0"/>
              <a:t>Forum Standaardisatie</a:t>
            </a:r>
          </a:p>
        </p:txBody>
      </p:sp>
      <p:sp>
        <p:nvSpPr>
          <p:cNvPr id="15" name="Tijdelijke aanduiding voor dianummer 1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7" name="Titel 1"/>
          <p:cNvSpPr>
            <a:spLocks noGrp="1"/>
          </p:cNvSpPr>
          <p:nvPr>
            <p:ph type="ctrTitle"/>
          </p:nvPr>
        </p:nvSpPr>
        <p:spPr>
          <a:xfrm>
            <a:off x="6553200" y="1885467"/>
            <a:ext cx="5004000" cy="2336400"/>
          </a:xfrm>
        </p:spPr>
        <p:txBody>
          <a:bodyPr tIns="90000" bIns="90000"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8" name="Ondertitel 2"/>
          <p:cNvSpPr>
            <a:spLocks noGrp="1"/>
          </p:cNvSpPr>
          <p:nvPr>
            <p:ph type="subTitle" idx="1"/>
          </p:nvPr>
        </p:nvSpPr>
        <p:spPr>
          <a:xfrm>
            <a:off x="6553200" y="4218267"/>
            <a:ext cx="5004000" cy="1613786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het opmaakprofiel van de modelondertitel te bewerken</a:t>
            </a:r>
            <a:endParaRPr lang="nl-NL" dirty="0"/>
          </a:p>
        </p:txBody>
      </p:sp>
      <p:pic>
        <p:nvPicPr>
          <p:cNvPr id="14" name="Afbeelding 13" descr="RO_BZK_LG_Logo_Powerpoint_breed_diap_nl.png"/>
          <p:cNvPicPr>
            <a:picLocks noChangeAspect="1"/>
          </p:cNvPicPr>
          <p:nvPr userDrawn="1"/>
        </p:nvPicPr>
        <p:blipFill>
          <a:blip r:embed="rId3" cstate="print"/>
          <a:srcRect r="44811"/>
          <a:stretch>
            <a:fillRect/>
          </a:stretch>
        </p:blipFill>
        <p:spPr>
          <a:xfrm>
            <a:off x="1524000" y="0"/>
            <a:ext cx="5046482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408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/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3"/>
          </p:nvPr>
        </p:nvSpPr>
        <p:spPr>
          <a:xfrm>
            <a:off x="635000" y="2276475"/>
            <a:ext cx="10923588" cy="39449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2" name="Tijdelijke aanduiding voor dianumm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193362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/grafiek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4"/>
          </p:nvPr>
        </p:nvSpPr>
        <p:spPr>
          <a:xfrm>
            <a:off x="7958859" y="2276475"/>
            <a:ext cx="3600000" cy="3937000"/>
          </a:xfrm>
        </p:spPr>
        <p:txBody>
          <a:bodyPr/>
          <a:lstStyle>
            <a:lvl1pPr marL="0" indent="0">
              <a:buNone/>
              <a:defRPr sz="2000"/>
            </a:lvl1pPr>
            <a:lvl2pPr marL="313200" indent="0">
              <a:buNone/>
              <a:defRPr sz="1800"/>
            </a:lvl2pPr>
            <a:lvl3pPr marL="630000" indent="0">
              <a:buNone/>
              <a:defRPr sz="1600"/>
            </a:lvl3pPr>
            <a:lvl4pPr marL="943200" indent="0">
              <a:buNone/>
              <a:defRPr sz="1600"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5"/>
          </p:nvPr>
        </p:nvSpPr>
        <p:spPr>
          <a:xfrm>
            <a:off x="635000" y="2276475"/>
            <a:ext cx="7178964" cy="39449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1" name="Tijdelijke aanduiding voor datum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049868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/grafiek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1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4"/>
          </p:nvPr>
        </p:nvSpPr>
        <p:spPr>
          <a:xfrm>
            <a:off x="6550024" y="2289599"/>
            <a:ext cx="5004000" cy="3931813"/>
          </a:xfrm>
        </p:spPr>
        <p:txBody>
          <a:bodyPr anchor="t" anchorCtr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2" name="Rechthoek 11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50024" y="1051200"/>
            <a:ext cx="5004000" cy="9480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9"/>
          </p:nvPr>
        </p:nvSpPr>
        <p:spPr>
          <a:xfrm>
            <a:off x="635000" y="1066799"/>
            <a:ext cx="5003800" cy="5154613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4" name="Tijdelijke aanduiding voor datum 1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5" name="Tijdelijke aanduiding voor voettekst 1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6" name="Tijdelijke aanduiding voor dianummer 1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355807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61">
          <p15:clr>
            <a:srgbClr val="FBAE40"/>
          </p15:clr>
        </p15:guide>
        <p15:guide id="2" orient="horz" pos="265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-1"/>
            <a:ext cx="12192000" cy="3427413"/>
          </a:xfrm>
          <a:prstGeom prst="rect">
            <a:avLst/>
          </a:prstGeom>
          <a:solidFill>
            <a:srgbClr val="E1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35000" y="1875617"/>
            <a:ext cx="10923588" cy="1551796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Typ een afsluitende zin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5156753" y="3846022"/>
            <a:ext cx="4680000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5156753" y="4639509"/>
            <a:ext cx="4680000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8" hasCustomPrompt="1"/>
          </p:nvPr>
        </p:nvSpPr>
        <p:spPr>
          <a:xfrm>
            <a:off x="5156753" y="5405528"/>
            <a:ext cx="4680000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21" name="Tijdelijke aanduiding voor afbeelding 3"/>
          <p:cNvSpPr>
            <a:spLocks noGrp="1" noChangeAspect="1"/>
          </p:cNvSpPr>
          <p:nvPr>
            <p:ph type="pic" sz="quarter" idx="19"/>
          </p:nvPr>
        </p:nvSpPr>
        <p:spPr>
          <a:xfrm>
            <a:off x="4544781" y="3921366"/>
            <a:ext cx="541203" cy="540000"/>
          </a:xfrm>
          <a:blipFill>
            <a:blip r:embed="rId2" cstate="print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2" name="Tijdelijke aanduiding voor afbeelding 3"/>
          <p:cNvSpPr>
            <a:spLocks noGrp="1" noChangeAspect="1"/>
          </p:cNvSpPr>
          <p:nvPr>
            <p:ph type="pic" sz="quarter" idx="20"/>
          </p:nvPr>
        </p:nvSpPr>
        <p:spPr>
          <a:xfrm>
            <a:off x="4544781" y="4707382"/>
            <a:ext cx="541203" cy="540000"/>
          </a:xfrm>
          <a:blipFill>
            <a:blip r:embed="rId3" cstate="print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3"/>
          <p:cNvSpPr>
            <a:spLocks noGrp="1" noChangeAspect="1"/>
          </p:cNvSpPr>
          <p:nvPr>
            <p:ph type="pic" sz="quarter" idx="21"/>
          </p:nvPr>
        </p:nvSpPr>
        <p:spPr>
          <a:xfrm>
            <a:off x="4544781" y="5480872"/>
            <a:ext cx="541203" cy="540000"/>
          </a:xfrm>
          <a:blipFill>
            <a:blip r:embed="rId4" cstate="print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4" name="Rechthoek 23"/>
          <p:cNvSpPr/>
          <p:nvPr userDrawn="1"/>
        </p:nvSpPr>
        <p:spPr>
          <a:xfrm>
            <a:off x="5773420" y="6541200"/>
            <a:ext cx="647700" cy="3168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6" name="Afbeelding 15" descr="RO_BZK_LG_Logo_Powerpoint_breed_diap_nl.png"/>
          <p:cNvPicPr>
            <a:picLocks noChangeAspect="1"/>
          </p:cNvPicPr>
          <p:nvPr userDrawn="1"/>
        </p:nvPicPr>
        <p:blipFill>
          <a:blip r:embed="rId5" cstate="print"/>
          <a:srcRect r="44811"/>
          <a:stretch>
            <a:fillRect/>
          </a:stretch>
        </p:blipFill>
        <p:spPr>
          <a:xfrm>
            <a:off x="1524000" y="0"/>
            <a:ext cx="5046482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767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rgbClr val="E1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35000" y="2565400"/>
            <a:ext cx="5003800" cy="1727200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Typ een afsluitende zin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7176285" y="2286000"/>
            <a:ext cx="4382303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7176285" y="3079487"/>
            <a:ext cx="4382303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8" hasCustomPrompt="1"/>
          </p:nvPr>
        </p:nvSpPr>
        <p:spPr>
          <a:xfrm>
            <a:off x="7176285" y="3845506"/>
            <a:ext cx="4382303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21" name="Tijdelijke aanduiding voor afbeelding 3"/>
          <p:cNvSpPr>
            <a:spLocks noGrp="1" noChangeAspect="1"/>
          </p:cNvSpPr>
          <p:nvPr>
            <p:ph type="pic" sz="quarter" idx="19"/>
          </p:nvPr>
        </p:nvSpPr>
        <p:spPr>
          <a:xfrm>
            <a:off x="6564313" y="2361344"/>
            <a:ext cx="541203" cy="540000"/>
          </a:xfrm>
          <a:blipFill>
            <a:blip r:embed="rId2" cstate="print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2" name="Tijdelijke aanduiding voor afbeelding 3"/>
          <p:cNvSpPr>
            <a:spLocks noGrp="1" noChangeAspect="1"/>
          </p:cNvSpPr>
          <p:nvPr>
            <p:ph type="pic" sz="quarter" idx="20"/>
          </p:nvPr>
        </p:nvSpPr>
        <p:spPr>
          <a:xfrm>
            <a:off x="6564313" y="3147360"/>
            <a:ext cx="541203" cy="540000"/>
          </a:xfrm>
          <a:blipFill>
            <a:blip r:embed="rId3" cstate="print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3"/>
          <p:cNvSpPr>
            <a:spLocks noGrp="1" noChangeAspect="1"/>
          </p:cNvSpPr>
          <p:nvPr>
            <p:ph type="pic" sz="quarter" idx="21"/>
          </p:nvPr>
        </p:nvSpPr>
        <p:spPr>
          <a:xfrm>
            <a:off x="6564313" y="3920850"/>
            <a:ext cx="541203" cy="540000"/>
          </a:xfrm>
          <a:blipFill>
            <a:blip r:embed="rId4" cstate="print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4" name="Rechthoek 23"/>
          <p:cNvSpPr/>
          <p:nvPr userDrawn="1"/>
        </p:nvSpPr>
        <p:spPr>
          <a:xfrm>
            <a:off x="5773420" y="6541200"/>
            <a:ext cx="647700" cy="3168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5" name="Afbeelding 14" descr="RO_BZK_LG_Logo_Powerpoint_breed_diap_nl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524000" y="0"/>
            <a:ext cx="91440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0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C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35000" y="1875617"/>
            <a:ext cx="10923588" cy="1551795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Typ een afsluitende zin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6863873" y="3846022"/>
            <a:ext cx="4680000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6863873" y="4639509"/>
            <a:ext cx="4680000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8" hasCustomPrompt="1"/>
          </p:nvPr>
        </p:nvSpPr>
        <p:spPr>
          <a:xfrm>
            <a:off x="6863873" y="5405528"/>
            <a:ext cx="4680000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21" name="Tijdelijke aanduiding voor afbeelding 3"/>
          <p:cNvSpPr>
            <a:spLocks noGrp="1" noChangeAspect="1"/>
          </p:cNvSpPr>
          <p:nvPr>
            <p:ph type="pic" sz="quarter" idx="19"/>
          </p:nvPr>
        </p:nvSpPr>
        <p:spPr>
          <a:xfrm>
            <a:off x="6251901" y="3921366"/>
            <a:ext cx="541203" cy="540000"/>
          </a:xfrm>
          <a:blipFill>
            <a:blip r:embed="rId2" cstate="print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2" name="Tijdelijke aanduiding voor afbeelding 3"/>
          <p:cNvSpPr>
            <a:spLocks noGrp="1" noChangeAspect="1"/>
          </p:cNvSpPr>
          <p:nvPr>
            <p:ph type="pic" sz="quarter" idx="20"/>
          </p:nvPr>
        </p:nvSpPr>
        <p:spPr>
          <a:xfrm>
            <a:off x="6251901" y="4707382"/>
            <a:ext cx="541203" cy="540000"/>
          </a:xfrm>
          <a:blipFill>
            <a:blip r:embed="rId3" cstate="print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3"/>
          <p:cNvSpPr>
            <a:spLocks noGrp="1" noChangeAspect="1"/>
          </p:cNvSpPr>
          <p:nvPr>
            <p:ph type="pic" sz="quarter" idx="21"/>
          </p:nvPr>
        </p:nvSpPr>
        <p:spPr>
          <a:xfrm>
            <a:off x="6251901" y="5480872"/>
            <a:ext cx="541203" cy="540000"/>
          </a:xfrm>
          <a:blipFill>
            <a:blip r:embed="rId4" cstate="print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4" name="Rechthoek 23"/>
          <p:cNvSpPr/>
          <p:nvPr userDrawn="1"/>
        </p:nvSpPr>
        <p:spPr>
          <a:xfrm>
            <a:off x="5773420" y="6541200"/>
            <a:ext cx="647700" cy="3168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4" name="Afbeelding 13" descr="RO_BZK_LG_Logo_Powerpoint_breed_diap_nl.png"/>
          <p:cNvPicPr>
            <a:picLocks noChangeAspect="1"/>
          </p:cNvPicPr>
          <p:nvPr userDrawn="1"/>
        </p:nvPicPr>
        <p:blipFill>
          <a:blip r:embed="rId5" cstate="print"/>
          <a:srcRect r="44811"/>
          <a:stretch>
            <a:fillRect/>
          </a:stretch>
        </p:blipFill>
        <p:spPr>
          <a:xfrm>
            <a:off x="1524000" y="0"/>
            <a:ext cx="5046482" cy="1647825"/>
          </a:xfrm>
          <a:prstGeom prst="rect">
            <a:avLst/>
          </a:prstGeom>
        </p:spPr>
      </p:pic>
      <p:pic>
        <p:nvPicPr>
          <p:cNvPr id="15" name="Afbeelding 14" descr="Pay-off_Forum-Standaardisatie_donkerblauw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0" y="4939650"/>
            <a:ext cx="4409846" cy="96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53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D0134-95E7-8645-A4F2-09347D6F9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E9D9E-98CF-2546-BA1D-13A580D19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FB292-6A94-1846-9B25-6DBA97031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CC6F-EE17-FE47-9024-8496F17423DD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1E090-27E9-A046-BA76-EA075A4AD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0BBA4-41CD-3047-8865-60FEB8D26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4AF6-54D0-7744-AB94-29E964C13B1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489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2"/>
          </p:nvPr>
        </p:nvSpPr>
        <p:spPr>
          <a:xfrm>
            <a:off x="670778" y="2370922"/>
            <a:ext cx="2054121" cy="2522991"/>
          </a:xfrm>
          <a:custGeom>
            <a:avLst/>
            <a:gdLst>
              <a:gd name="connsiteX0" fmla="*/ 0 w 2054121"/>
              <a:gd name="connsiteY0" fmla="*/ 0 h 2522991"/>
              <a:gd name="connsiteX1" fmla="*/ 2054121 w 2054121"/>
              <a:gd name="connsiteY1" fmla="*/ 0 h 2522991"/>
              <a:gd name="connsiteX2" fmla="*/ 2054121 w 2054121"/>
              <a:gd name="connsiteY2" fmla="*/ 2367575 h 2522991"/>
              <a:gd name="connsiteX3" fmla="*/ 1295308 w 2054121"/>
              <a:gd name="connsiteY3" fmla="*/ 2367575 h 2522991"/>
              <a:gd name="connsiteX4" fmla="*/ 1295308 w 2054121"/>
              <a:gd name="connsiteY4" fmla="*/ 2367576 h 2522991"/>
              <a:gd name="connsiteX5" fmla="*/ 1027061 w 2054121"/>
              <a:gd name="connsiteY5" fmla="*/ 2522991 h 2522991"/>
              <a:gd name="connsiteX6" fmla="*/ 758813 w 2054121"/>
              <a:gd name="connsiteY6" fmla="*/ 2367576 h 2522991"/>
              <a:gd name="connsiteX7" fmla="*/ 758813 w 2054121"/>
              <a:gd name="connsiteY7" fmla="*/ 2367575 h 2522991"/>
              <a:gd name="connsiteX8" fmla="*/ 0 w 2054121"/>
              <a:gd name="connsiteY8" fmla="*/ 2367575 h 252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4121" h="2522991">
                <a:moveTo>
                  <a:pt x="0" y="0"/>
                </a:moveTo>
                <a:lnTo>
                  <a:pt x="2054121" y="0"/>
                </a:lnTo>
                <a:lnTo>
                  <a:pt x="2054121" y="2367575"/>
                </a:lnTo>
                <a:lnTo>
                  <a:pt x="1295308" y="2367575"/>
                </a:lnTo>
                <a:lnTo>
                  <a:pt x="1295308" y="2367576"/>
                </a:lnTo>
                <a:lnTo>
                  <a:pt x="1027061" y="2522991"/>
                </a:lnTo>
                <a:lnTo>
                  <a:pt x="758813" y="2367576"/>
                </a:lnTo>
                <a:lnTo>
                  <a:pt x="758813" y="2367575"/>
                </a:lnTo>
                <a:lnTo>
                  <a:pt x="0" y="2367575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34"/>
          </p:nvPr>
        </p:nvSpPr>
        <p:spPr>
          <a:xfrm>
            <a:off x="2863110" y="2370922"/>
            <a:ext cx="2054121" cy="2522991"/>
          </a:xfrm>
          <a:custGeom>
            <a:avLst/>
            <a:gdLst>
              <a:gd name="connsiteX0" fmla="*/ 0 w 2054121"/>
              <a:gd name="connsiteY0" fmla="*/ 0 h 2522991"/>
              <a:gd name="connsiteX1" fmla="*/ 2054121 w 2054121"/>
              <a:gd name="connsiteY1" fmla="*/ 0 h 2522991"/>
              <a:gd name="connsiteX2" fmla="*/ 2054121 w 2054121"/>
              <a:gd name="connsiteY2" fmla="*/ 2367575 h 2522991"/>
              <a:gd name="connsiteX3" fmla="*/ 1295308 w 2054121"/>
              <a:gd name="connsiteY3" fmla="*/ 2367575 h 2522991"/>
              <a:gd name="connsiteX4" fmla="*/ 1295308 w 2054121"/>
              <a:gd name="connsiteY4" fmla="*/ 2367576 h 2522991"/>
              <a:gd name="connsiteX5" fmla="*/ 1027061 w 2054121"/>
              <a:gd name="connsiteY5" fmla="*/ 2522991 h 2522991"/>
              <a:gd name="connsiteX6" fmla="*/ 758813 w 2054121"/>
              <a:gd name="connsiteY6" fmla="*/ 2367576 h 2522991"/>
              <a:gd name="connsiteX7" fmla="*/ 758813 w 2054121"/>
              <a:gd name="connsiteY7" fmla="*/ 2367575 h 2522991"/>
              <a:gd name="connsiteX8" fmla="*/ 0 w 2054121"/>
              <a:gd name="connsiteY8" fmla="*/ 2367575 h 252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4121" h="2522991">
                <a:moveTo>
                  <a:pt x="0" y="0"/>
                </a:moveTo>
                <a:lnTo>
                  <a:pt x="2054121" y="0"/>
                </a:lnTo>
                <a:lnTo>
                  <a:pt x="2054121" y="2367575"/>
                </a:lnTo>
                <a:lnTo>
                  <a:pt x="1295308" y="2367575"/>
                </a:lnTo>
                <a:lnTo>
                  <a:pt x="1295308" y="2367576"/>
                </a:lnTo>
                <a:lnTo>
                  <a:pt x="1027061" y="2522991"/>
                </a:lnTo>
                <a:lnTo>
                  <a:pt x="758813" y="2367576"/>
                </a:lnTo>
                <a:lnTo>
                  <a:pt x="758813" y="2367575"/>
                </a:lnTo>
                <a:lnTo>
                  <a:pt x="0" y="2367575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39"/>
          <p:cNvSpPr>
            <a:spLocks noGrp="1"/>
          </p:cNvSpPr>
          <p:nvPr>
            <p:ph type="pic" sz="quarter" idx="35"/>
          </p:nvPr>
        </p:nvSpPr>
        <p:spPr>
          <a:xfrm>
            <a:off x="5059398" y="2370922"/>
            <a:ext cx="2054121" cy="2522991"/>
          </a:xfrm>
          <a:custGeom>
            <a:avLst/>
            <a:gdLst>
              <a:gd name="connsiteX0" fmla="*/ 0 w 2054121"/>
              <a:gd name="connsiteY0" fmla="*/ 0 h 2522991"/>
              <a:gd name="connsiteX1" fmla="*/ 2054121 w 2054121"/>
              <a:gd name="connsiteY1" fmla="*/ 0 h 2522991"/>
              <a:gd name="connsiteX2" fmla="*/ 2054121 w 2054121"/>
              <a:gd name="connsiteY2" fmla="*/ 2367575 h 2522991"/>
              <a:gd name="connsiteX3" fmla="*/ 1295308 w 2054121"/>
              <a:gd name="connsiteY3" fmla="*/ 2367575 h 2522991"/>
              <a:gd name="connsiteX4" fmla="*/ 1295308 w 2054121"/>
              <a:gd name="connsiteY4" fmla="*/ 2367576 h 2522991"/>
              <a:gd name="connsiteX5" fmla="*/ 1027061 w 2054121"/>
              <a:gd name="connsiteY5" fmla="*/ 2522991 h 2522991"/>
              <a:gd name="connsiteX6" fmla="*/ 758813 w 2054121"/>
              <a:gd name="connsiteY6" fmla="*/ 2367576 h 2522991"/>
              <a:gd name="connsiteX7" fmla="*/ 758813 w 2054121"/>
              <a:gd name="connsiteY7" fmla="*/ 2367575 h 2522991"/>
              <a:gd name="connsiteX8" fmla="*/ 0 w 2054121"/>
              <a:gd name="connsiteY8" fmla="*/ 2367575 h 252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4121" h="2522991">
                <a:moveTo>
                  <a:pt x="0" y="0"/>
                </a:moveTo>
                <a:lnTo>
                  <a:pt x="2054121" y="0"/>
                </a:lnTo>
                <a:lnTo>
                  <a:pt x="2054121" y="2367575"/>
                </a:lnTo>
                <a:lnTo>
                  <a:pt x="1295308" y="2367575"/>
                </a:lnTo>
                <a:lnTo>
                  <a:pt x="1295308" y="2367576"/>
                </a:lnTo>
                <a:lnTo>
                  <a:pt x="1027061" y="2522991"/>
                </a:lnTo>
                <a:lnTo>
                  <a:pt x="758813" y="2367576"/>
                </a:lnTo>
                <a:lnTo>
                  <a:pt x="758813" y="2367575"/>
                </a:lnTo>
                <a:lnTo>
                  <a:pt x="0" y="2367575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36"/>
          </p:nvPr>
        </p:nvSpPr>
        <p:spPr>
          <a:xfrm>
            <a:off x="7251248" y="2370922"/>
            <a:ext cx="2054121" cy="2522991"/>
          </a:xfrm>
          <a:custGeom>
            <a:avLst/>
            <a:gdLst>
              <a:gd name="connsiteX0" fmla="*/ 0 w 2054121"/>
              <a:gd name="connsiteY0" fmla="*/ 0 h 2522991"/>
              <a:gd name="connsiteX1" fmla="*/ 2054121 w 2054121"/>
              <a:gd name="connsiteY1" fmla="*/ 0 h 2522991"/>
              <a:gd name="connsiteX2" fmla="*/ 2054121 w 2054121"/>
              <a:gd name="connsiteY2" fmla="*/ 2367575 h 2522991"/>
              <a:gd name="connsiteX3" fmla="*/ 1295308 w 2054121"/>
              <a:gd name="connsiteY3" fmla="*/ 2367575 h 2522991"/>
              <a:gd name="connsiteX4" fmla="*/ 1295308 w 2054121"/>
              <a:gd name="connsiteY4" fmla="*/ 2367576 h 2522991"/>
              <a:gd name="connsiteX5" fmla="*/ 1027061 w 2054121"/>
              <a:gd name="connsiteY5" fmla="*/ 2522991 h 2522991"/>
              <a:gd name="connsiteX6" fmla="*/ 758813 w 2054121"/>
              <a:gd name="connsiteY6" fmla="*/ 2367576 h 2522991"/>
              <a:gd name="connsiteX7" fmla="*/ 758813 w 2054121"/>
              <a:gd name="connsiteY7" fmla="*/ 2367575 h 2522991"/>
              <a:gd name="connsiteX8" fmla="*/ 0 w 2054121"/>
              <a:gd name="connsiteY8" fmla="*/ 2367575 h 252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4121" h="2522991">
                <a:moveTo>
                  <a:pt x="0" y="0"/>
                </a:moveTo>
                <a:lnTo>
                  <a:pt x="2054121" y="0"/>
                </a:lnTo>
                <a:lnTo>
                  <a:pt x="2054121" y="2367575"/>
                </a:lnTo>
                <a:lnTo>
                  <a:pt x="1295308" y="2367575"/>
                </a:lnTo>
                <a:lnTo>
                  <a:pt x="1295308" y="2367576"/>
                </a:lnTo>
                <a:lnTo>
                  <a:pt x="1027061" y="2522991"/>
                </a:lnTo>
                <a:lnTo>
                  <a:pt x="758813" y="2367576"/>
                </a:lnTo>
                <a:lnTo>
                  <a:pt x="758813" y="2367575"/>
                </a:lnTo>
                <a:lnTo>
                  <a:pt x="0" y="2367575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37"/>
          </p:nvPr>
        </p:nvSpPr>
        <p:spPr>
          <a:xfrm>
            <a:off x="9437020" y="2370922"/>
            <a:ext cx="2054121" cy="2522991"/>
          </a:xfrm>
          <a:custGeom>
            <a:avLst/>
            <a:gdLst>
              <a:gd name="connsiteX0" fmla="*/ 0 w 2054121"/>
              <a:gd name="connsiteY0" fmla="*/ 0 h 2522991"/>
              <a:gd name="connsiteX1" fmla="*/ 2054121 w 2054121"/>
              <a:gd name="connsiteY1" fmla="*/ 0 h 2522991"/>
              <a:gd name="connsiteX2" fmla="*/ 2054121 w 2054121"/>
              <a:gd name="connsiteY2" fmla="*/ 2367575 h 2522991"/>
              <a:gd name="connsiteX3" fmla="*/ 1295308 w 2054121"/>
              <a:gd name="connsiteY3" fmla="*/ 2367575 h 2522991"/>
              <a:gd name="connsiteX4" fmla="*/ 1295308 w 2054121"/>
              <a:gd name="connsiteY4" fmla="*/ 2367576 h 2522991"/>
              <a:gd name="connsiteX5" fmla="*/ 1027061 w 2054121"/>
              <a:gd name="connsiteY5" fmla="*/ 2522991 h 2522991"/>
              <a:gd name="connsiteX6" fmla="*/ 758813 w 2054121"/>
              <a:gd name="connsiteY6" fmla="*/ 2367576 h 2522991"/>
              <a:gd name="connsiteX7" fmla="*/ 758813 w 2054121"/>
              <a:gd name="connsiteY7" fmla="*/ 2367575 h 2522991"/>
              <a:gd name="connsiteX8" fmla="*/ 0 w 2054121"/>
              <a:gd name="connsiteY8" fmla="*/ 2367575 h 252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4121" h="2522991">
                <a:moveTo>
                  <a:pt x="0" y="0"/>
                </a:moveTo>
                <a:lnTo>
                  <a:pt x="2054121" y="0"/>
                </a:lnTo>
                <a:lnTo>
                  <a:pt x="2054121" y="2367575"/>
                </a:lnTo>
                <a:lnTo>
                  <a:pt x="1295308" y="2367575"/>
                </a:lnTo>
                <a:lnTo>
                  <a:pt x="1295308" y="2367576"/>
                </a:lnTo>
                <a:lnTo>
                  <a:pt x="1027061" y="2522991"/>
                </a:lnTo>
                <a:lnTo>
                  <a:pt x="758813" y="2367576"/>
                </a:lnTo>
                <a:lnTo>
                  <a:pt x="758813" y="2367575"/>
                </a:lnTo>
                <a:lnTo>
                  <a:pt x="0" y="2367575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473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C0C7254D-9871-41CA-B62C-64C59AFF11A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263900"/>
            <a:ext cx="12192000" cy="3594100"/>
          </a:xfrm>
          <a:custGeom>
            <a:avLst/>
            <a:gdLst>
              <a:gd name="connsiteX0" fmla="*/ 0 w 2654762"/>
              <a:gd name="connsiteY0" fmla="*/ 0 h 1951348"/>
              <a:gd name="connsiteX1" fmla="*/ 2654762 w 2654762"/>
              <a:gd name="connsiteY1" fmla="*/ 0 h 1951348"/>
              <a:gd name="connsiteX2" fmla="*/ 2654762 w 2654762"/>
              <a:gd name="connsiteY2" fmla="*/ 1951348 h 1951348"/>
              <a:gd name="connsiteX3" fmla="*/ 0 w 2654762"/>
              <a:gd name="connsiteY3" fmla="*/ 1951348 h 195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762" h="1951348">
                <a:moveTo>
                  <a:pt x="0" y="0"/>
                </a:moveTo>
                <a:lnTo>
                  <a:pt x="2654762" y="0"/>
                </a:lnTo>
                <a:lnTo>
                  <a:pt x="2654762" y="1951348"/>
                </a:lnTo>
                <a:lnTo>
                  <a:pt x="0" y="1951348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39C0ED-0232-4606-A63D-398AF662B3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A7026FD-3B84-400E-B19C-12AF96CD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85696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C0C7254D-9871-41CA-B62C-64C59AFF11A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52450" y="483657"/>
            <a:ext cx="5057775" cy="3227832"/>
          </a:xfrm>
          <a:custGeom>
            <a:avLst/>
            <a:gdLst>
              <a:gd name="connsiteX0" fmla="*/ 0 w 2654762"/>
              <a:gd name="connsiteY0" fmla="*/ 0 h 1951348"/>
              <a:gd name="connsiteX1" fmla="*/ 2654762 w 2654762"/>
              <a:gd name="connsiteY1" fmla="*/ 0 h 1951348"/>
              <a:gd name="connsiteX2" fmla="*/ 2654762 w 2654762"/>
              <a:gd name="connsiteY2" fmla="*/ 1951348 h 1951348"/>
              <a:gd name="connsiteX3" fmla="*/ 0 w 2654762"/>
              <a:gd name="connsiteY3" fmla="*/ 1951348 h 195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762" h="1951348">
                <a:moveTo>
                  <a:pt x="0" y="0"/>
                </a:moveTo>
                <a:lnTo>
                  <a:pt x="2654762" y="0"/>
                </a:lnTo>
                <a:lnTo>
                  <a:pt x="2654762" y="1951348"/>
                </a:lnTo>
                <a:lnTo>
                  <a:pt x="0" y="1951348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0C7254D-9871-41CA-B62C-64C59AFF11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600825" y="3141132"/>
            <a:ext cx="5057775" cy="3227832"/>
          </a:xfrm>
          <a:custGeom>
            <a:avLst/>
            <a:gdLst>
              <a:gd name="connsiteX0" fmla="*/ 0 w 2654762"/>
              <a:gd name="connsiteY0" fmla="*/ 0 h 1951348"/>
              <a:gd name="connsiteX1" fmla="*/ 2654762 w 2654762"/>
              <a:gd name="connsiteY1" fmla="*/ 0 h 1951348"/>
              <a:gd name="connsiteX2" fmla="*/ 2654762 w 2654762"/>
              <a:gd name="connsiteY2" fmla="*/ 1951348 h 1951348"/>
              <a:gd name="connsiteX3" fmla="*/ 0 w 2654762"/>
              <a:gd name="connsiteY3" fmla="*/ 1951348 h 195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762" h="1951348">
                <a:moveTo>
                  <a:pt x="0" y="0"/>
                </a:moveTo>
                <a:lnTo>
                  <a:pt x="2654762" y="0"/>
                </a:lnTo>
                <a:lnTo>
                  <a:pt x="2654762" y="1951348"/>
                </a:lnTo>
                <a:lnTo>
                  <a:pt x="0" y="1951348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774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afbeelding horizontaal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34682" y="3427412"/>
            <a:ext cx="10923906" cy="1726479"/>
          </a:xfrm>
        </p:spPr>
        <p:txBody>
          <a:bodyPr lIns="57600" tIns="90000" bIns="90000" anchor="b">
            <a:normAutofit/>
          </a:bodyPr>
          <a:lstStyle>
            <a:lvl1pPr algn="l"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34682" y="5162400"/>
            <a:ext cx="10923906" cy="664319"/>
          </a:xfrm>
        </p:spPr>
        <p:txBody>
          <a:bodyPr lIns="72000" tIns="9000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het opmaakprofiel van de modelondertitel te bewerken</a:t>
            </a:r>
            <a:endParaRPr lang="nl-NL" dirty="0"/>
          </a:p>
        </p:txBody>
      </p:sp>
      <p:sp>
        <p:nvSpPr>
          <p:cNvPr id="12" name="Rechthoek 11"/>
          <p:cNvSpPr/>
          <p:nvPr userDrawn="1"/>
        </p:nvSpPr>
        <p:spPr>
          <a:xfrm>
            <a:off x="5773420" y="6541200"/>
            <a:ext cx="647700" cy="3168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jdelijke aanduiding voor tekst 16"/>
          <p:cNvSpPr>
            <a:spLocks noGrp="1"/>
          </p:cNvSpPr>
          <p:nvPr>
            <p:ph type="body" sz="quarter" idx="10" hasCustomPrompt="1"/>
          </p:nvPr>
        </p:nvSpPr>
        <p:spPr>
          <a:xfrm>
            <a:off x="633412" y="5829386"/>
            <a:ext cx="5138738" cy="389360"/>
          </a:xfrm>
        </p:spPr>
        <p:txBody>
          <a:bodyPr lIns="86400" anchor="b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16" name="Tijdelijke aanduiding voor afbeelding 15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192000" cy="3427413"/>
          </a:xfrm>
          <a:custGeom>
            <a:avLst/>
            <a:gdLst>
              <a:gd name="connsiteX0" fmla="*/ 5772000 w 12192000"/>
              <a:gd name="connsiteY0" fmla="*/ 1 h 3427413"/>
              <a:gd name="connsiteX1" fmla="*/ 5772000 w 12192000"/>
              <a:gd name="connsiteY1" fmla="*/ 1144801 h 3427413"/>
              <a:gd name="connsiteX2" fmla="*/ 6420000 w 12192000"/>
              <a:gd name="connsiteY2" fmla="*/ 1144801 h 3427413"/>
              <a:gd name="connsiteX3" fmla="*/ 6420000 w 12192000"/>
              <a:gd name="connsiteY3" fmla="*/ 1 h 3427413"/>
              <a:gd name="connsiteX4" fmla="*/ 0 w 12192000"/>
              <a:gd name="connsiteY4" fmla="*/ 0 h 3427413"/>
              <a:gd name="connsiteX5" fmla="*/ 12192000 w 12192000"/>
              <a:gd name="connsiteY5" fmla="*/ 0 h 3427413"/>
              <a:gd name="connsiteX6" fmla="*/ 12192000 w 12192000"/>
              <a:gd name="connsiteY6" fmla="*/ 3427413 h 3427413"/>
              <a:gd name="connsiteX7" fmla="*/ 0 w 12192000"/>
              <a:gd name="connsiteY7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7413">
                <a:moveTo>
                  <a:pt x="5772000" y="1"/>
                </a:moveTo>
                <a:lnTo>
                  <a:pt x="5772000" y="1144801"/>
                </a:lnTo>
                <a:lnTo>
                  <a:pt x="6420000" y="1144801"/>
                </a:lnTo>
                <a:lnTo>
                  <a:pt x="6420000" y="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7413"/>
                </a:lnTo>
                <a:lnTo>
                  <a:pt x="0" y="3427413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</p:spPr>
        <p:txBody>
          <a:bodyPr wrap="square" lIns="648000" anchor="ctr" anchorCtr="0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Forum Standaardisatie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3" name="Afbeelding 12" descr="RO_BZK_LG_Logo_Powerpoint_breed_diap_nl.png"/>
          <p:cNvPicPr>
            <a:picLocks noChangeAspect="1"/>
          </p:cNvPicPr>
          <p:nvPr userDrawn="1"/>
        </p:nvPicPr>
        <p:blipFill>
          <a:blip r:embed="rId2" cstate="print"/>
          <a:srcRect r="44811"/>
          <a:stretch>
            <a:fillRect/>
          </a:stretch>
        </p:blipFill>
        <p:spPr>
          <a:xfrm>
            <a:off x="1524000" y="0"/>
            <a:ext cx="5046482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82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orient="horz" pos="2656">
          <p15:clr>
            <a:srgbClr val="FBAE40"/>
          </p15:clr>
        </p15:guide>
        <p15:guide id="3" pos="4044">
          <p15:clr>
            <a:srgbClr val="FBAE40"/>
          </p15:clr>
        </p15:guide>
        <p15:guide id="4" pos="3636">
          <p15:clr>
            <a:srgbClr val="FBAE40"/>
          </p15:clr>
        </p15:guide>
        <p15:guide id="5" orient="horz" pos="313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S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9144001" y="1854721"/>
            <a:ext cx="2521816" cy="452722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6448426" y="1854721"/>
            <a:ext cx="2521816" cy="452722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752851" y="1854721"/>
            <a:ext cx="2521816" cy="452722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3023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229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6096000 w 6096000"/>
              <a:gd name="connsiteY0" fmla="*/ 0 h 6858000"/>
              <a:gd name="connsiteX1" fmla="*/ 6096000 w 6096000"/>
              <a:gd name="connsiteY1" fmla="*/ 6858000 h 6858000"/>
              <a:gd name="connsiteX2" fmla="*/ 0 w 6096000"/>
              <a:gd name="connsiteY2" fmla="*/ 6858000 h 6858000"/>
              <a:gd name="connsiteX3" fmla="*/ 0 w 6096000"/>
              <a:gd name="connsiteY3" fmla="*/ 0 h 6858000"/>
              <a:gd name="connsiteX0" fmla="*/ 6096000 w 6096000"/>
              <a:gd name="connsiteY0" fmla="*/ 0 h 6858000"/>
              <a:gd name="connsiteX1" fmla="*/ 6096000 w 6096000"/>
              <a:gd name="connsiteY1" fmla="*/ 6858000 h 6858000"/>
              <a:gd name="connsiteX2" fmla="*/ 0 w 6096000"/>
              <a:gd name="connsiteY2" fmla="*/ 6858000 h 6858000"/>
              <a:gd name="connsiteX3" fmla="*/ 0 w 6096000"/>
              <a:gd name="connsiteY3" fmla="*/ 0 h 6858000"/>
              <a:gd name="connsiteX4" fmla="*/ 5779770 w 6096000"/>
              <a:gd name="connsiteY4" fmla="*/ 0 h 6858000"/>
              <a:gd name="connsiteX0" fmla="*/ 6096000 w 6096000"/>
              <a:gd name="connsiteY0" fmla="*/ 0 h 6858000"/>
              <a:gd name="connsiteX1" fmla="*/ 6096000 w 6096000"/>
              <a:gd name="connsiteY1" fmla="*/ 6858000 h 6858000"/>
              <a:gd name="connsiteX2" fmla="*/ 0 w 6096000"/>
              <a:gd name="connsiteY2" fmla="*/ 6858000 h 6858000"/>
              <a:gd name="connsiteX3" fmla="*/ 0 w 6096000"/>
              <a:gd name="connsiteY3" fmla="*/ 0 h 6858000"/>
              <a:gd name="connsiteX4" fmla="*/ 5779770 w 6096000"/>
              <a:gd name="connsiteY4" fmla="*/ 0 h 6858000"/>
              <a:gd name="connsiteX5" fmla="*/ 5779770 w 6096000"/>
              <a:gd name="connsiteY5" fmla="*/ 1151890 h 6858000"/>
              <a:gd name="connsiteX0" fmla="*/ 6096000 w 6096000"/>
              <a:gd name="connsiteY0" fmla="*/ 0 h 6858000"/>
              <a:gd name="connsiteX1" fmla="*/ 6096000 w 6096000"/>
              <a:gd name="connsiteY1" fmla="*/ 6858000 h 6858000"/>
              <a:gd name="connsiteX2" fmla="*/ 0 w 6096000"/>
              <a:gd name="connsiteY2" fmla="*/ 6858000 h 6858000"/>
              <a:gd name="connsiteX3" fmla="*/ 0 w 6096000"/>
              <a:gd name="connsiteY3" fmla="*/ 0 h 6858000"/>
              <a:gd name="connsiteX4" fmla="*/ 5779770 w 6096000"/>
              <a:gd name="connsiteY4" fmla="*/ 0 h 6858000"/>
              <a:gd name="connsiteX5" fmla="*/ 5779770 w 6096000"/>
              <a:gd name="connsiteY5" fmla="*/ 1151890 h 6858000"/>
              <a:gd name="connsiteX6" fmla="*/ 6096000 w 6096000"/>
              <a:gd name="connsiteY6" fmla="*/ 1151890 h 6858000"/>
              <a:gd name="connsiteX0" fmla="*/ 6096000 w 6096000"/>
              <a:gd name="connsiteY0" fmla="*/ 0 h 6858000"/>
              <a:gd name="connsiteX1" fmla="*/ 6096000 w 6096000"/>
              <a:gd name="connsiteY1" fmla="*/ 6858000 h 6858000"/>
              <a:gd name="connsiteX2" fmla="*/ 0 w 6096000"/>
              <a:gd name="connsiteY2" fmla="*/ 6858000 h 6858000"/>
              <a:gd name="connsiteX3" fmla="*/ 0 w 6096000"/>
              <a:gd name="connsiteY3" fmla="*/ 0 h 6858000"/>
              <a:gd name="connsiteX4" fmla="*/ 5779770 w 6096000"/>
              <a:gd name="connsiteY4" fmla="*/ 0 h 6858000"/>
              <a:gd name="connsiteX5" fmla="*/ 5779770 w 6096000"/>
              <a:gd name="connsiteY5" fmla="*/ 1151890 h 6858000"/>
              <a:gd name="connsiteX6" fmla="*/ 6096000 w 6096000"/>
              <a:gd name="connsiteY6" fmla="*/ 1151890 h 6858000"/>
              <a:gd name="connsiteX7" fmla="*/ 6096000 w 6096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6858000">
                <a:moveTo>
                  <a:pt x="6096000" y="0"/>
                </a:moveTo>
                <a:lnTo>
                  <a:pt x="6096000" y="6858000"/>
                </a:lnTo>
                <a:lnTo>
                  <a:pt x="0" y="6858000"/>
                </a:lnTo>
                <a:lnTo>
                  <a:pt x="0" y="0"/>
                </a:lnTo>
                <a:lnTo>
                  <a:pt x="5779770" y="0"/>
                </a:lnTo>
                <a:lnTo>
                  <a:pt x="5779770" y="1151890"/>
                </a:lnTo>
                <a:lnTo>
                  <a:pt x="6096000" y="1151890"/>
                </a:lnTo>
                <a:lnTo>
                  <a:pt x="609600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 dirty="0"/>
              <a:t>Sleep de afbeelding naar de tijdelijke aanduiding of klik op het pictogram als u een afbeelding wilt toevoegen</a:t>
            </a:r>
          </a:p>
        </p:txBody>
      </p:sp>
      <p:sp>
        <p:nvSpPr>
          <p:cNvPr id="4098" name="title"/>
          <p:cNvSpPr>
            <a:spLocks noGrp="1" noChangeArrowheads="1"/>
          </p:cNvSpPr>
          <p:nvPr>
            <p:ph type="ctrTitle"/>
          </p:nvPr>
        </p:nvSpPr>
        <p:spPr>
          <a:xfrm>
            <a:off x="6554588" y="1882800"/>
            <a:ext cx="5003999" cy="2336400"/>
          </a:xfrm>
        </p:spPr>
        <p:txBody>
          <a:bodyPr tIns="90000" bIns="90000" anchor="b" anchorCtr="0">
            <a:normAutofit/>
          </a:bodyPr>
          <a:lstStyle>
            <a:lvl1pPr defTabSz="608135" eaLnBrk="0" hangingPunct="0">
              <a:defRPr sz="36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altLang="nl-NL" noProof="0"/>
              <a:t>Click to edit Master title style</a:t>
            </a:r>
            <a:endParaRPr lang="nl-NL" altLang="nl-NL" noProof="0" dirty="0"/>
          </a:p>
        </p:txBody>
      </p:sp>
      <p:sp>
        <p:nvSpPr>
          <p:cNvPr id="4099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6553200" y="4218267"/>
            <a:ext cx="5003999" cy="16137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400" tIns="90000" rIns="90018" bIns="46809">
            <a:normAutofit/>
          </a:bodyPr>
          <a:lstStyle>
            <a:lvl1pPr marL="0" indent="0" defTabSz="608135" eaLnBrk="0" hangingPunct="0">
              <a:buFont typeface="Arial" charset="0"/>
              <a:buNone/>
              <a:defRPr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altLang="nl-NL" noProof="0"/>
              <a:t>Click to edit Master subtitle style</a:t>
            </a:r>
            <a:endParaRPr lang="nl-NL" altLang="nl-NL" noProof="0" dirty="0"/>
          </a:p>
        </p:txBody>
      </p:sp>
      <p:sp>
        <p:nvSpPr>
          <p:cNvPr id="6" name="speaker"/>
          <p:cNvSpPr>
            <a:spLocks noGrp="1"/>
          </p:cNvSpPr>
          <p:nvPr>
            <p:ph type="body" sz="quarter" idx="11" hasCustomPrompt="1"/>
          </p:nvPr>
        </p:nvSpPr>
        <p:spPr>
          <a:xfrm>
            <a:off x="6553201" y="5832053"/>
            <a:ext cx="5003999" cy="389360"/>
          </a:xfrm>
        </p:spPr>
        <p:txBody>
          <a:bodyPr wrap="square" lIns="118800" anchor="b" anchorCtr="0">
            <a:noAutofit/>
          </a:bodyPr>
          <a:lstStyle>
            <a:lvl1pPr marL="0" indent="0">
              <a:spcBef>
                <a:spcPts val="1200"/>
              </a:spcBef>
              <a:buFontTx/>
              <a:buNone/>
              <a:defRPr sz="1600">
                <a:solidFill>
                  <a:srgbClr val="000000"/>
                </a:solidFill>
                <a:latin typeface="+mn-lt"/>
              </a:defRPr>
            </a:lvl1pPr>
            <a:lvl2pPr marL="313200" indent="0">
              <a:spcBef>
                <a:spcPts val="1200"/>
              </a:spcBef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630000" indent="0">
              <a:spcBef>
                <a:spcPts val="1200"/>
              </a:spcBef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3pPr>
            <a:lvl4pPr marL="943200" indent="0">
              <a:spcBef>
                <a:spcPts val="1200"/>
              </a:spcBef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4pPr>
            <a:lvl5pPr marL="1260000" indent="0">
              <a:spcBef>
                <a:spcPts val="1200"/>
              </a:spcBef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9" name="logoplaceholder"/>
          <p:cNvSpPr/>
          <p:nvPr userDrawn="1"/>
        </p:nvSpPr>
        <p:spPr>
          <a:xfrm>
            <a:off x="0" y="0"/>
            <a:ext cx="12192000" cy="17830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jdelijke aanduiding voor datum 1"/>
          <p:cNvSpPr>
            <a:spLocks noGrp="1"/>
          </p:cNvSpPr>
          <p:nvPr>
            <p:ph type="dt" sz="half" idx="12"/>
          </p:nvPr>
        </p:nvSpPr>
        <p:spPr>
          <a:xfrm>
            <a:off x="6552000" y="6311900"/>
            <a:ext cx="5003800" cy="264272"/>
          </a:xfrm>
        </p:spPr>
        <p:txBody>
          <a:bodyPr lIns="118800" tIns="46800"/>
          <a:lstStyle>
            <a:lvl1pPr marL="0">
              <a:lnSpc>
                <a:spcPct val="90000"/>
              </a:lnSpc>
              <a:spcBef>
                <a:spcPts val="1200"/>
              </a:spcBef>
              <a:defRPr sz="1600" baseline="0">
                <a:solidFill>
                  <a:srgbClr val="000000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047452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35001" y="2289486"/>
            <a:ext cx="10923589" cy="3931927"/>
          </a:xfrm>
          <a:prstGeom prst="rect">
            <a:avLst/>
          </a:prstGeom>
        </p:spPr>
        <p:txBody>
          <a:bodyPr/>
          <a:lstStyle>
            <a:lvl2pPr marL="630000" indent="-316800">
              <a:buClr>
                <a:schemeClr val="tx2"/>
              </a:buClr>
              <a:buFont typeface="Verdana" panose="020B0604030504040204" pitchFamily="34" charset="0"/>
              <a:buChar char="–"/>
              <a:defRPr/>
            </a:lvl2pPr>
            <a:lvl5pPr>
              <a:defRPr/>
            </a:lvl5pPr>
            <a:lvl6pPr>
              <a:defRPr baseline="0"/>
            </a:lvl6pPr>
            <a:lvl7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323763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drop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4999" y="2636838"/>
            <a:ext cx="5003801" cy="1584325"/>
          </a:xfrm>
        </p:spPr>
        <p:txBody>
          <a:bodyPr anchor="ctr" anchorCtr="0"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3" hasCustomPrompt="1"/>
          </p:nvPr>
        </p:nvSpPr>
        <p:spPr>
          <a:xfrm>
            <a:off x="6418728" y="998446"/>
            <a:ext cx="1373005" cy="817563"/>
          </a:xfrm>
        </p:spPr>
        <p:txBody>
          <a:bodyPr anchor="b" anchorCtr="0">
            <a:normAutofit/>
          </a:bodyPr>
          <a:lstStyle>
            <a:lvl1pPr marL="0" indent="0" algn="r">
              <a:buFontTx/>
              <a:buNone/>
              <a:defRPr sz="4800">
                <a:solidFill>
                  <a:schemeClr val="tx2"/>
                </a:solidFill>
              </a:defRPr>
            </a:lvl1pPr>
            <a:lvl2pPr marL="313200" indent="0" algn="r">
              <a:buFontTx/>
              <a:buNone/>
              <a:defRPr sz="4800">
                <a:solidFill>
                  <a:schemeClr val="tx2"/>
                </a:solidFill>
              </a:defRPr>
            </a:lvl2pPr>
            <a:lvl3pPr marL="630000" indent="0" algn="r">
              <a:buFontTx/>
              <a:buNone/>
              <a:defRPr sz="4800">
                <a:solidFill>
                  <a:schemeClr val="tx2"/>
                </a:solidFill>
              </a:defRPr>
            </a:lvl3pPr>
            <a:lvl4pPr marL="943200" indent="0" algn="r">
              <a:buFontTx/>
              <a:buNone/>
              <a:defRPr sz="4800">
                <a:solidFill>
                  <a:schemeClr val="tx2"/>
                </a:solidFill>
              </a:defRPr>
            </a:lvl4pPr>
            <a:lvl5pPr marL="1260000" indent="0" algn="r">
              <a:buFontTx/>
              <a:buNone/>
              <a:defRPr sz="4800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quarter" idx="14"/>
          </p:nvPr>
        </p:nvSpPr>
        <p:spPr>
          <a:xfrm>
            <a:off x="7791732" y="916926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FontTx/>
              <a:buNone/>
              <a:defRPr sz="1800"/>
            </a:lvl1pPr>
            <a:lvl2pPr marL="313200" indent="0">
              <a:buFontTx/>
              <a:buNone/>
              <a:defRPr sz="1800"/>
            </a:lvl2pPr>
            <a:lvl3pPr marL="630000" indent="0">
              <a:buFontTx/>
              <a:buNone/>
              <a:defRPr sz="1800"/>
            </a:lvl3pPr>
            <a:lvl4pPr marL="943200" indent="0">
              <a:buFontTx/>
              <a:buNone/>
              <a:defRPr sz="1800"/>
            </a:lvl4pPr>
            <a:lvl5pPr marL="1260000" indent="0">
              <a:buFontTx/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jdelijke aanduiding vo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18727" y="2143674"/>
            <a:ext cx="1373005" cy="817563"/>
          </a:xfrm>
        </p:spPr>
        <p:txBody>
          <a:bodyPr anchor="b" anchorCtr="0">
            <a:normAutofit/>
          </a:bodyPr>
          <a:lstStyle>
            <a:lvl1pPr marL="0" indent="0" algn="r">
              <a:buFontTx/>
              <a:buNone/>
              <a:defRPr sz="4800">
                <a:solidFill>
                  <a:schemeClr val="tx2"/>
                </a:solidFill>
              </a:defRPr>
            </a:lvl1pPr>
            <a:lvl2pPr marL="313200" indent="0" algn="r">
              <a:buFontTx/>
              <a:buNone/>
              <a:defRPr sz="4800">
                <a:solidFill>
                  <a:schemeClr val="tx2"/>
                </a:solidFill>
              </a:defRPr>
            </a:lvl2pPr>
            <a:lvl3pPr marL="630000" indent="0" algn="r">
              <a:buFontTx/>
              <a:buNone/>
              <a:defRPr sz="4800">
                <a:solidFill>
                  <a:schemeClr val="tx2"/>
                </a:solidFill>
              </a:defRPr>
            </a:lvl3pPr>
            <a:lvl4pPr marL="943200" indent="0" algn="r">
              <a:buFontTx/>
              <a:buNone/>
              <a:defRPr sz="4800">
                <a:solidFill>
                  <a:schemeClr val="tx2"/>
                </a:solidFill>
              </a:defRPr>
            </a:lvl4pPr>
            <a:lvl5pPr marL="1260000" indent="0" algn="r">
              <a:buFontTx/>
              <a:buNone/>
              <a:defRPr sz="4800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18" name="Tijdelijke aanduiding voor tekst 14"/>
          <p:cNvSpPr>
            <a:spLocks noGrp="1"/>
          </p:cNvSpPr>
          <p:nvPr>
            <p:ph type="body" sz="quarter" idx="16"/>
          </p:nvPr>
        </p:nvSpPr>
        <p:spPr>
          <a:xfrm>
            <a:off x="7791732" y="2061911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FontTx/>
              <a:buNone/>
              <a:defRPr sz="1800"/>
            </a:lvl1pPr>
            <a:lvl2pPr marL="313200" indent="0">
              <a:buFontTx/>
              <a:buNone/>
              <a:defRPr sz="1800"/>
            </a:lvl2pPr>
            <a:lvl3pPr marL="630000" indent="0">
              <a:buFontTx/>
              <a:buNone/>
              <a:defRPr sz="1800"/>
            </a:lvl3pPr>
            <a:lvl4pPr marL="943200" indent="0">
              <a:buFontTx/>
              <a:buNone/>
              <a:defRPr sz="1800"/>
            </a:lvl4pPr>
            <a:lvl5pPr marL="1260000" indent="0">
              <a:buFontTx/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ijdelijke aanduiding voor tekst 10"/>
          <p:cNvSpPr>
            <a:spLocks noGrp="1"/>
          </p:cNvSpPr>
          <p:nvPr>
            <p:ph type="body" sz="quarter" idx="17" hasCustomPrompt="1"/>
          </p:nvPr>
        </p:nvSpPr>
        <p:spPr>
          <a:xfrm>
            <a:off x="6418727" y="3288904"/>
            <a:ext cx="1373005" cy="817563"/>
          </a:xfrm>
        </p:spPr>
        <p:txBody>
          <a:bodyPr anchor="b" anchorCtr="0">
            <a:normAutofit/>
          </a:bodyPr>
          <a:lstStyle>
            <a:lvl1pPr marL="0" indent="0" algn="r">
              <a:buFontTx/>
              <a:buNone/>
              <a:defRPr sz="4800">
                <a:solidFill>
                  <a:schemeClr val="tx2"/>
                </a:solidFill>
              </a:defRPr>
            </a:lvl1pPr>
            <a:lvl2pPr marL="313200" indent="0" algn="r">
              <a:buFontTx/>
              <a:buNone/>
              <a:defRPr sz="4800">
                <a:solidFill>
                  <a:schemeClr val="tx2"/>
                </a:solidFill>
              </a:defRPr>
            </a:lvl2pPr>
            <a:lvl3pPr marL="630000" indent="0" algn="r">
              <a:buFontTx/>
              <a:buNone/>
              <a:defRPr sz="4800">
                <a:solidFill>
                  <a:schemeClr val="tx2"/>
                </a:solidFill>
              </a:defRPr>
            </a:lvl3pPr>
            <a:lvl4pPr marL="943200" indent="0" algn="r">
              <a:buFontTx/>
              <a:buNone/>
              <a:defRPr sz="4800">
                <a:solidFill>
                  <a:schemeClr val="tx2"/>
                </a:solidFill>
              </a:defRPr>
            </a:lvl4pPr>
            <a:lvl5pPr marL="1260000" indent="0" algn="r">
              <a:buFontTx/>
              <a:buNone/>
              <a:defRPr sz="4800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20" name="Tijdelijke aanduiding voor tekst 14"/>
          <p:cNvSpPr>
            <a:spLocks noGrp="1"/>
          </p:cNvSpPr>
          <p:nvPr>
            <p:ph type="body" sz="quarter" idx="18"/>
          </p:nvPr>
        </p:nvSpPr>
        <p:spPr>
          <a:xfrm>
            <a:off x="7791732" y="3211200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FontTx/>
              <a:buNone/>
              <a:defRPr sz="1800"/>
            </a:lvl1pPr>
            <a:lvl2pPr marL="313200" indent="0">
              <a:buFontTx/>
              <a:buNone/>
              <a:defRPr sz="1800"/>
            </a:lvl2pPr>
            <a:lvl3pPr marL="630000" indent="0">
              <a:buFontTx/>
              <a:buNone/>
              <a:defRPr sz="1800"/>
            </a:lvl3pPr>
            <a:lvl4pPr marL="943200" indent="0">
              <a:buFontTx/>
              <a:buNone/>
              <a:defRPr sz="1800"/>
            </a:lvl4pPr>
            <a:lvl5pPr marL="1260000" indent="0">
              <a:buFontTx/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ijdelijke aanduiding voor tekst 10"/>
          <p:cNvSpPr>
            <a:spLocks noGrp="1"/>
          </p:cNvSpPr>
          <p:nvPr>
            <p:ph type="body" sz="quarter" idx="19" hasCustomPrompt="1"/>
          </p:nvPr>
        </p:nvSpPr>
        <p:spPr>
          <a:xfrm>
            <a:off x="6418727" y="4434132"/>
            <a:ext cx="1373005" cy="817563"/>
          </a:xfrm>
        </p:spPr>
        <p:txBody>
          <a:bodyPr anchor="b" anchorCtr="0">
            <a:normAutofit/>
          </a:bodyPr>
          <a:lstStyle>
            <a:lvl1pPr marL="0" indent="0" algn="r">
              <a:buFontTx/>
              <a:buNone/>
              <a:defRPr sz="4800">
                <a:solidFill>
                  <a:schemeClr val="tx2"/>
                </a:solidFill>
              </a:defRPr>
            </a:lvl1pPr>
            <a:lvl2pPr marL="313200" indent="0" algn="r">
              <a:buFontTx/>
              <a:buNone/>
              <a:defRPr sz="4800">
                <a:solidFill>
                  <a:schemeClr val="tx2"/>
                </a:solidFill>
              </a:defRPr>
            </a:lvl2pPr>
            <a:lvl3pPr marL="630000" indent="0" algn="r">
              <a:buFontTx/>
              <a:buNone/>
              <a:defRPr sz="4800">
                <a:solidFill>
                  <a:schemeClr val="tx2"/>
                </a:solidFill>
              </a:defRPr>
            </a:lvl3pPr>
            <a:lvl4pPr marL="943200" indent="0" algn="r">
              <a:buFontTx/>
              <a:buNone/>
              <a:defRPr sz="4800">
                <a:solidFill>
                  <a:schemeClr val="tx2"/>
                </a:solidFill>
              </a:defRPr>
            </a:lvl4pPr>
            <a:lvl5pPr marL="1260000" indent="0" algn="r">
              <a:buFontTx/>
              <a:buNone/>
              <a:defRPr sz="4800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22" name="Tijdelijke aanduiding voor tekst 14"/>
          <p:cNvSpPr>
            <a:spLocks noGrp="1"/>
          </p:cNvSpPr>
          <p:nvPr>
            <p:ph type="body" sz="quarter" idx="20"/>
          </p:nvPr>
        </p:nvSpPr>
        <p:spPr>
          <a:xfrm>
            <a:off x="7791732" y="4352399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FontTx/>
              <a:buNone/>
              <a:defRPr sz="1800"/>
            </a:lvl1pPr>
            <a:lvl2pPr marL="313200" indent="0">
              <a:buFontTx/>
              <a:buNone/>
              <a:defRPr sz="1800"/>
            </a:lvl2pPr>
            <a:lvl3pPr marL="630000" indent="0">
              <a:buFontTx/>
              <a:buNone/>
              <a:defRPr sz="1800"/>
            </a:lvl3pPr>
            <a:lvl4pPr marL="943200" indent="0">
              <a:buFontTx/>
              <a:buNone/>
              <a:defRPr sz="1800"/>
            </a:lvl4pPr>
            <a:lvl5pPr marL="1260000" indent="0">
              <a:buFontTx/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ijdelijke aanduiding voor tekst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18727" y="5579361"/>
            <a:ext cx="1373005" cy="817563"/>
          </a:xfrm>
        </p:spPr>
        <p:txBody>
          <a:bodyPr anchor="b" anchorCtr="0">
            <a:normAutofit/>
          </a:bodyPr>
          <a:lstStyle>
            <a:lvl1pPr marL="0" indent="0" algn="r">
              <a:buFontTx/>
              <a:buNone/>
              <a:defRPr sz="4800">
                <a:solidFill>
                  <a:schemeClr val="tx2"/>
                </a:solidFill>
              </a:defRPr>
            </a:lvl1pPr>
            <a:lvl2pPr marL="313200" indent="0" algn="r">
              <a:buFontTx/>
              <a:buNone/>
              <a:defRPr sz="4800">
                <a:solidFill>
                  <a:schemeClr val="tx2"/>
                </a:solidFill>
              </a:defRPr>
            </a:lvl2pPr>
            <a:lvl3pPr marL="630000" indent="0" algn="r">
              <a:buFontTx/>
              <a:buNone/>
              <a:defRPr sz="4800">
                <a:solidFill>
                  <a:schemeClr val="tx2"/>
                </a:solidFill>
              </a:defRPr>
            </a:lvl3pPr>
            <a:lvl4pPr marL="943200" indent="0" algn="r">
              <a:buFontTx/>
              <a:buNone/>
              <a:defRPr sz="4800">
                <a:solidFill>
                  <a:schemeClr val="tx2"/>
                </a:solidFill>
              </a:defRPr>
            </a:lvl4pPr>
            <a:lvl5pPr marL="1260000" indent="0" algn="r">
              <a:buFontTx/>
              <a:buNone/>
              <a:defRPr sz="4800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24" name="Tijdelijke aanduiding voor tekst 14"/>
          <p:cNvSpPr>
            <a:spLocks noGrp="1"/>
          </p:cNvSpPr>
          <p:nvPr>
            <p:ph type="body" sz="quarter" idx="22"/>
          </p:nvPr>
        </p:nvSpPr>
        <p:spPr>
          <a:xfrm>
            <a:off x="7791732" y="5497200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FontTx/>
              <a:buNone/>
              <a:defRPr sz="1800"/>
            </a:lvl1pPr>
            <a:lvl2pPr marL="313200" indent="0">
              <a:buFontTx/>
              <a:buNone/>
              <a:defRPr sz="1800"/>
            </a:lvl2pPr>
            <a:lvl3pPr marL="630000" indent="0">
              <a:buFontTx/>
              <a:buNone/>
              <a:defRPr sz="1800"/>
            </a:lvl3pPr>
            <a:lvl4pPr marL="943200" indent="0">
              <a:buFontTx/>
              <a:buNone/>
              <a:defRPr sz="1800"/>
            </a:lvl4pPr>
            <a:lvl5pPr marL="1260000" indent="0">
              <a:buFontTx/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25" name="minjus_header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7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202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afbeeld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jdelijke aanduiding voor afbeelding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6096000 w 6096000"/>
              <a:gd name="connsiteY0" fmla="*/ 0 h 6858000"/>
              <a:gd name="connsiteX1" fmla="*/ 6096000 w 6096000"/>
              <a:gd name="connsiteY1" fmla="*/ 6858000 h 6858000"/>
              <a:gd name="connsiteX2" fmla="*/ 0 w 6096000"/>
              <a:gd name="connsiteY2" fmla="*/ 6858000 h 6858000"/>
              <a:gd name="connsiteX3" fmla="*/ 0 w 6096000"/>
              <a:gd name="connsiteY3" fmla="*/ 0 h 6858000"/>
              <a:gd name="connsiteX0" fmla="*/ 6096000 w 6096000"/>
              <a:gd name="connsiteY0" fmla="*/ 0 h 6858000"/>
              <a:gd name="connsiteX1" fmla="*/ 6096000 w 6096000"/>
              <a:gd name="connsiteY1" fmla="*/ 6858000 h 6858000"/>
              <a:gd name="connsiteX2" fmla="*/ 0 w 6096000"/>
              <a:gd name="connsiteY2" fmla="*/ 6858000 h 6858000"/>
              <a:gd name="connsiteX3" fmla="*/ 0 w 6096000"/>
              <a:gd name="connsiteY3" fmla="*/ 0 h 6858000"/>
              <a:gd name="connsiteX4" fmla="*/ 5856605 w 6096000"/>
              <a:gd name="connsiteY4" fmla="*/ 0 h 6858000"/>
              <a:gd name="connsiteX0" fmla="*/ 6096000 w 6096000"/>
              <a:gd name="connsiteY0" fmla="*/ 0 h 6858000"/>
              <a:gd name="connsiteX1" fmla="*/ 6096000 w 6096000"/>
              <a:gd name="connsiteY1" fmla="*/ 6858000 h 6858000"/>
              <a:gd name="connsiteX2" fmla="*/ 0 w 6096000"/>
              <a:gd name="connsiteY2" fmla="*/ 6858000 h 6858000"/>
              <a:gd name="connsiteX3" fmla="*/ 0 w 6096000"/>
              <a:gd name="connsiteY3" fmla="*/ 0 h 6858000"/>
              <a:gd name="connsiteX4" fmla="*/ 5856605 w 6096000"/>
              <a:gd name="connsiteY4" fmla="*/ 0 h 6858000"/>
              <a:gd name="connsiteX5" fmla="*/ 5856605 w 6096000"/>
              <a:gd name="connsiteY5" fmla="*/ 701993 h 6858000"/>
              <a:gd name="connsiteX0" fmla="*/ 6096000 w 6096000"/>
              <a:gd name="connsiteY0" fmla="*/ 0 h 6858000"/>
              <a:gd name="connsiteX1" fmla="*/ 6096000 w 6096000"/>
              <a:gd name="connsiteY1" fmla="*/ 6858000 h 6858000"/>
              <a:gd name="connsiteX2" fmla="*/ 0 w 6096000"/>
              <a:gd name="connsiteY2" fmla="*/ 6858000 h 6858000"/>
              <a:gd name="connsiteX3" fmla="*/ 0 w 6096000"/>
              <a:gd name="connsiteY3" fmla="*/ 0 h 6858000"/>
              <a:gd name="connsiteX4" fmla="*/ 5856605 w 6096000"/>
              <a:gd name="connsiteY4" fmla="*/ 0 h 6858000"/>
              <a:gd name="connsiteX5" fmla="*/ 5856605 w 6096000"/>
              <a:gd name="connsiteY5" fmla="*/ 701993 h 6858000"/>
              <a:gd name="connsiteX6" fmla="*/ 6096000 w 6096000"/>
              <a:gd name="connsiteY6" fmla="*/ 701993 h 6858000"/>
              <a:gd name="connsiteX0" fmla="*/ 6096000 w 6096000"/>
              <a:gd name="connsiteY0" fmla="*/ 0 h 6858000"/>
              <a:gd name="connsiteX1" fmla="*/ 6096000 w 6096000"/>
              <a:gd name="connsiteY1" fmla="*/ 6858000 h 6858000"/>
              <a:gd name="connsiteX2" fmla="*/ 0 w 6096000"/>
              <a:gd name="connsiteY2" fmla="*/ 6858000 h 6858000"/>
              <a:gd name="connsiteX3" fmla="*/ 0 w 6096000"/>
              <a:gd name="connsiteY3" fmla="*/ 0 h 6858000"/>
              <a:gd name="connsiteX4" fmla="*/ 5856605 w 6096000"/>
              <a:gd name="connsiteY4" fmla="*/ 0 h 6858000"/>
              <a:gd name="connsiteX5" fmla="*/ 5856605 w 6096000"/>
              <a:gd name="connsiteY5" fmla="*/ 701993 h 6858000"/>
              <a:gd name="connsiteX6" fmla="*/ 6096000 w 6096000"/>
              <a:gd name="connsiteY6" fmla="*/ 701993 h 6858000"/>
              <a:gd name="connsiteX7" fmla="*/ 6096000 w 6096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6858000">
                <a:moveTo>
                  <a:pt x="6096000" y="0"/>
                </a:moveTo>
                <a:lnTo>
                  <a:pt x="6096000" y="6858000"/>
                </a:lnTo>
                <a:lnTo>
                  <a:pt x="0" y="6858000"/>
                </a:lnTo>
                <a:lnTo>
                  <a:pt x="0" y="0"/>
                </a:lnTo>
                <a:lnTo>
                  <a:pt x="5856605" y="0"/>
                </a:lnTo>
                <a:lnTo>
                  <a:pt x="5856605" y="701993"/>
                </a:lnTo>
                <a:lnTo>
                  <a:pt x="6096000" y="701993"/>
                </a:lnTo>
                <a:lnTo>
                  <a:pt x="609600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 dirty="0"/>
              <a:t>Sleep de afbeelding naar de tijdelijke aanduiding of klik op het pictogram als u een afbeelding wilt toevoegen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53200" y="1051200"/>
            <a:ext cx="5003999" cy="948047"/>
          </a:xfrm>
        </p:spPr>
        <p:txBody>
          <a:bodyPr anchor="b" anchorCtr="0"/>
          <a:lstStyle>
            <a:lvl1pPr algn="l">
              <a:lnSpc>
                <a:spcPct val="90000"/>
              </a:lnSpc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quarter" idx="14"/>
          </p:nvPr>
        </p:nvSpPr>
        <p:spPr>
          <a:xfrm>
            <a:off x="6553200" y="2289600"/>
            <a:ext cx="5003999" cy="3931813"/>
          </a:xfrm>
        </p:spPr>
        <p:txBody>
          <a:bodyPr anchor="t" anchorCtr="0">
            <a:norm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 sz="2400" baseline="0">
                <a:solidFill>
                  <a:srgbClr val="000000"/>
                </a:solidFill>
              </a:defRPr>
            </a:lvl1pPr>
            <a:lvl2pPr marL="684000" indent="-216000">
              <a:buClr>
                <a:schemeClr val="bg1"/>
              </a:buClr>
              <a:buFont typeface="Verdana" panose="020B0604030504040204" pitchFamily="34" charset="0"/>
              <a:buChar char="–"/>
              <a:defRPr sz="2000" baseline="0">
                <a:solidFill>
                  <a:srgbClr val="000000"/>
                </a:solidFill>
              </a:defRPr>
            </a:lvl2pPr>
            <a:lvl3pPr marL="946800" indent="-316800">
              <a:buClr>
                <a:schemeClr val="bg1"/>
              </a:buClr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lvl3pPr>
            <a:lvl4pPr marL="1260000" indent="-316800"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lvl4pPr>
            <a:lvl5pPr marL="1576800" indent="-316800">
              <a:buClr>
                <a:schemeClr val="bg1"/>
              </a:buClr>
              <a:buFont typeface="Verdana" panose="020B0604030504040204" pitchFamily="34" charset="0"/>
              <a:buChar char="–"/>
              <a:defRPr sz="16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86106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drop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4999" y="2636838"/>
            <a:ext cx="5003801" cy="1584325"/>
          </a:xfrm>
        </p:spPr>
        <p:txBody>
          <a:bodyPr anchor="b" anchorCtr="0"/>
          <a:lstStyle>
            <a:lvl1pPr algn="r">
              <a:lnSpc>
                <a:spcPct val="90000"/>
              </a:lnSpc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1" name="Sectienummer"/>
          <p:cNvSpPr>
            <a:spLocks noGrp="1"/>
          </p:cNvSpPr>
          <p:nvPr>
            <p:ph type="body" sz="quarter" idx="13" hasCustomPrompt="1"/>
          </p:nvPr>
        </p:nvSpPr>
        <p:spPr>
          <a:xfrm>
            <a:off x="634999" y="1171574"/>
            <a:ext cx="5003801" cy="1463674"/>
          </a:xfrm>
        </p:spPr>
        <p:txBody>
          <a:bodyPr rIns="0" anchor="b" anchorCtr="0">
            <a:normAutofit/>
          </a:bodyPr>
          <a:lstStyle>
            <a:lvl1pPr marL="0" indent="0" algn="r">
              <a:buFontTx/>
              <a:buNone/>
              <a:defRPr sz="9600" b="1">
                <a:solidFill>
                  <a:srgbClr val="000000"/>
                </a:solidFill>
              </a:defRPr>
            </a:lvl1pPr>
            <a:lvl2pPr marL="313200" indent="0" algn="r">
              <a:buFontTx/>
              <a:buNone/>
              <a:defRPr sz="4800">
                <a:solidFill>
                  <a:schemeClr val="tx2"/>
                </a:solidFill>
              </a:defRPr>
            </a:lvl2pPr>
            <a:lvl3pPr marL="630000" indent="0" algn="r">
              <a:buFontTx/>
              <a:buNone/>
              <a:defRPr sz="4800">
                <a:solidFill>
                  <a:schemeClr val="tx2"/>
                </a:solidFill>
              </a:defRPr>
            </a:lvl3pPr>
            <a:lvl4pPr marL="943200" indent="0" algn="r">
              <a:buFontTx/>
              <a:buNone/>
              <a:defRPr sz="4800">
                <a:solidFill>
                  <a:schemeClr val="tx2"/>
                </a:solidFill>
              </a:defRPr>
            </a:lvl4pPr>
            <a:lvl5pPr marL="1260000" indent="0" algn="r">
              <a:buFontTx/>
              <a:buNone/>
              <a:defRPr sz="4800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15" name="Ondertitel"/>
          <p:cNvSpPr>
            <a:spLocks noGrp="1"/>
          </p:cNvSpPr>
          <p:nvPr>
            <p:ph type="body" sz="quarter" idx="14"/>
          </p:nvPr>
        </p:nvSpPr>
        <p:spPr>
          <a:xfrm>
            <a:off x="634999" y="4221163"/>
            <a:ext cx="5003801" cy="2000251"/>
          </a:xfrm>
        </p:spPr>
        <p:txBody>
          <a:bodyPr tIns="90000" rIns="100800" anchor="t" anchorCtr="0">
            <a:normAutofit/>
          </a:bodyPr>
          <a:lstStyle>
            <a:lvl1pPr marL="0" indent="0" algn="r">
              <a:buFontTx/>
              <a:buNone/>
              <a:defRPr sz="2400">
                <a:solidFill>
                  <a:srgbClr val="000000"/>
                </a:solidFill>
              </a:defRPr>
            </a:lvl1pPr>
            <a:lvl2pPr marL="313200" indent="0">
              <a:buFontTx/>
              <a:buNone/>
              <a:defRPr sz="1800"/>
            </a:lvl2pPr>
            <a:lvl3pPr marL="630000" indent="0">
              <a:buFontTx/>
              <a:buNone/>
              <a:defRPr sz="1800"/>
            </a:lvl3pPr>
            <a:lvl4pPr marL="943200" indent="0">
              <a:buFontTx/>
              <a:buNone/>
              <a:defRPr sz="1800"/>
            </a:lvl4pPr>
            <a:lvl5pPr marL="1260000" indent="0">
              <a:buFontTx/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2" name="minjus_header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7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787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35000" y="2276475"/>
            <a:ext cx="5226050" cy="394493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 marL="946800" indent="-316800">
              <a:defRPr sz="1800"/>
            </a:lvl3pPr>
            <a:lvl4pPr marL="1260000" indent="-316800">
              <a:buFont typeface="Arial" panose="020B0604020202020204" pitchFamily="34" charset="0"/>
              <a:buChar char="•"/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53198" y="2276475"/>
            <a:ext cx="5003999" cy="394493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 marL="1260000" indent="-316800">
              <a:buFont typeface="Arial" panose="020B0604020202020204" pitchFamily="34" charset="0"/>
              <a:buChar char="•"/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15437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35002" y="2953738"/>
            <a:ext cx="5003999" cy="32676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 marL="946800" indent="-316800">
              <a:defRPr sz="1800"/>
            </a:lvl3pPr>
            <a:lvl4pPr marL="1260000" indent="-316800">
              <a:buFont typeface="Arial" panose="020B0604020202020204" pitchFamily="34" charset="0"/>
              <a:buChar char="•"/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53199" y="2953738"/>
            <a:ext cx="5005388" cy="32676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 marL="1260000" indent="-316800">
              <a:buFont typeface="Arial" panose="020B0604020202020204" pitchFamily="34" charset="0"/>
              <a:buChar char="•"/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635002" y="2306037"/>
            <a:ext cx="5003999" cy="648000"/>
          </a:xfrm>
        </p:spPr>
        <p:txBody>
          <a:bodyPr lIns="180000" tIns="180000" rIns="180000" bIns="72000" anchor="b" anchorCtr="0">
            <a:no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  <a:lvl2pPr marL="313200" indent="0">
              <a:buNone/>
              <a:defRPr sz="1800"/>
            </a:lvl2pPr>
            <a:lvl3pPr marL="630000" indent="0">
              <a:buNone/>
              <a:defRPr sz="1800"/>
            </a:lvl3pPr>
            <a:lvl4pPr marL="943200" indent="0">
              <a:buNone/>
              <a:defRPr sz="1800"/>
            </a:lvl4pPr>
            <a:lvl5pPr marL="12600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jdelijke aanduiding voor tekst 8"/>
          <p:cNvSpPr>
            <a:spLocks noGrp="1"/>
          </p:cNvSpPr>
          <p:nvPr>
            <p:ph type="body" sz="quarter" idx="14"/>
          </p:nvPr>
        </p:nvSpPr>
        <p:spPr>
          <a:xfrm>
            <a:off x="6553201" y="2306037"/>
            <a:ext cx="5003999" cy="647228"/>
          </a:xfrm>
        </p:spPr>
        <p:txBody>
          <a:bodyPr lIns="180000" tIns="180000" rIns="180000" bIns="72000" anchor="b" anchorCtr="0">
            <a:no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  <a:lvl2pPr marL="313200" indent="0">
              <a:buNone/>
              <a:defRPr sz="1800"/>
            </a:lvl2pPr>
            <a:lvl3pPr marL="630000" indent="0">
              <a:buNone/>
              <a:defRPr sz="1800"/>
            </a:lvl3pPr>
            <a:lvl4pPr marL="943200" indent="0">
              <a:buNone/>
              <a:defRPr sz="1800"/>
            </a:lvl4pPr>
            <a:lvl5pPr marL="12600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98506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052513"/>
            <a:ext cx="10923589" cy="948047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 hasCustomPrompt="1"/>
          </p:nvPr>
        </p:nvSpPr>
        <p:spPr>
          <a:xfrm>
            <a:off x="635000" y="2276475"/>
            <a:ext cx="10923587" cy="40116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 dirty="0"/>
              <a:t>Sleep de afbeelding naar de tijdelijke aanduiding of 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422176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1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7" name="Rechthoek 16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Rechthoek 14"/>
          <p:cNvSpPr/>
          <p:nvPr userDrawn="1"/>
        </p:nvSpPr>
        <p:spPr>
          <a:xfrm>
            <a:off x="5773420" y="6541200"/>
            <a:ext cx="647700" cy="3168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ijdelijke aanduiding voor datum 1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9" name="Tijdelijke aanduiding voor voettekst 18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Forum Standaardisatie</a:t>
            </a:r>
          </a:p>
        </p:txBody>
      </p:sp>
      <p:sp>
        <p:nvSpPr>
          <p:cNvPr id="20" name="Tijdelijke aanduiding voor dianummer 1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24" name="Ondertitel 2"/>
          <p:cNvSpPr>
            <a:spLocks noGrp="1"/>
          </p:cNvSpPr>
          <p:nvPr>
            <p:ph type="subTitle" idx="1"/>
          </p:nvPr>
        </p:nvSpPr>
        <p:spPr>
          <a:xfrm>
            <a:off x="6556176" y="3427413"/>
            <a:ext cx="5004000" cy="2404640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het opmaakprofiel van de modelondertitel te bewerken</a:t>
            </a:r>
            <a:endParaRPr lang="nl-NL" dirty="0"/>
          </a:p>
        </p:txBody>
      </p:sp>
      <p:sp>
        <p:nvSpPr>
          <p:cNvPr id="25" name="Tijdelijke aanduiding voor tekst 16"/>
          <p:cNvSpPr>
            <a:spLocks noGrp="1"/>
          </p:cNvSpPr>
          <p:nvPr>
            <p:ph type="body" sz="quarter" idx="21" hasCustomPrompt="1"/>
          </p:nvPr>
        </p:nvSpPr>
        <p:spPr>
          <a:xfrm>
            <a:off x="6553200" y="5832053"/>
            <a:ext cx="5004000" cy="389360"/>
          </a:xfrm>
        </p:spPr>
        <p:txBody>
          <a:bodyPr lIns="118800" anchor="b" anchorCtr="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21" name="Titel 1"/>
          <p:cNvSpPr>
            <a:spLocks noGrp="1"/>
          </p:cNvSpPr>
          <p:nvPr>
            <p:ph type="ctrTitle"/>
          </p:nvPr>
        </p:nvSpPr>
        <p:spPr>
          <a:xfrm>
            <a:off x="6554588" y="2024063"/>
            <a:ext cx="5004000" cy="1403350"/>
          </a:xfrm>
        </p:spPr>
        <p:txBody>
          <a:bodyPr tIns="90000" bIns="90000"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pic>
        <p:nvPicPr>
          <p:cNvPr id="16" name="Afbeelding 15" descr="RO_BZK_LG_Logo_Powerpoint_breed_diap_nl.png"/>
          <p:cNvPicPr>
            <a:picLocks noChangeAspect="1"/>
          </p:cNvPicPr>
          <p:nvPr userDrawn="1"/>
        </p:nvPicPr>
        <p:blipFill>
          <a:blip r:embed="rId3" cstate="print"/>
          <a:srcRect r="44811"/>
          <a:stretch>
            <a:fillRect/>
          </a:stretch>
        </p:blipFill>
        <p:spPr>
          <a:xfrm>
            <a:off x="1524000" y="0"/>
            <a:ext cx="5046482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392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 hasCustomPrompt="1"/>
          </p:nvPr>
        </p:nvSpPr>
        <p:spPr>
          <a:xfrm>
            <a:off x="635000" y="1052513"/>
            <a:ext cx="10923587" cy="51689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 dirty="0"/>
              <a:t>Sleep de afbeelding naar de tijdelijke aanduiding of 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0828044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052513"/>
            <a:ext cx="5003800" cy="948047"/>
          </a:xfrm>
        </p:spPr>
        <p:txBody>
          <a:bodyPr anchor="b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554588" y="1052513"/>
            <a:ext cx="5003999" cy="51689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5000" y="3427413"/>
            <a:ext cx="5003800" cy="279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91" indent="0">
              <a:buNone/>
              <a:defRPr sz="1200"/>
            </a:lvl2pPr>
            <a:lvl3pPr marL="914583" indent="0">
              <a:buNone/>
              <a:defRPr sz="1000"/>
            </a:lvl3pPr>
            <a:lvl4pPr marL="1371874" indent="0">
              <a:buNone/>
              <a:defRPr sz="900"/>
            </a:lvl4pPr>
            <a:lvl5pPr marL="1829166" indent="0">
              <a:buNone/>
              <a:defRPr sz="900"/>
            </a:lvl5pPr>
            <a:lvl6pPr marL="2286457" indent="0">
              <a:buNone/>
              <a:defRPr sz="900"/>
            </a:lvl6pPr>
            <a:lvl7pPr marL="2743749" indent="0">
              <a:buNone/>
              <a:defRPr sz="900"/>
            </a:lvl7pPr>
            <a:lvl8pPr marL="3201040" indent="0">
              <a:buNone/>
              <a:defRPr sz="900"/>
            </a:lvl8pPr>
            <a:lvl9pPr marL="3658332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16729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tekst 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052513"/>
            <a:ext cx="10923589" cy="402480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80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8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634999" y="5077315"/>
            <a:ext cx="5461000" cy="11440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62000" tIns="90000" rIns="90018" bIns="46809">
            <a:normAutofit/>
          </a:bodyPr>
          <a:lstStyle>
            <a:lvl1pPr marL="0" indent="0" defTabSz="608135" eaLnBrk="0" hangingPunct="0">
              <a:buFont typeface="Arial" charset="0"/>
              <a:buNone/>
              <a:defRPr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altLang="nl-NL" noProof="0"/>
              <a:t>Click to edit Master subtitle style</a:t>
            </a:r>
            <a:endParaRPr lang="nl-NL" altLang="nl-NL" noProof="0" dirty="0"/>
          </a:p>
        </p:txBody>
      </p:sp>
    </p:spTree>
    <p:extLst>
      <p:ext uri="{BB962C8B-B14F-4D97-AF65-F5344CB8AC3E}">
        <p14:creationId xmlns:p14="http://schemas.microsoft.com/office/powerpoint/2010/main" val="24712093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teks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052513"/>
            <a:ext cx="10923589" cy="402480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8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634999" y="5077315"/>
            <a:ext cx="5461000" cy="11440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62000" tIns="90000" rIns="90018" bIns="46809">
            <a:normAutofit/>
          </a:bodyPr>
          <a:lstStyle>
            <a:lvl1pPr marL="0" indent="0" defTabSz="608135" eaLnBrk="0" hangingPunct="0">
              <a:buFont typeface="Arial" charset="0"/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nl-NL" noProof="0"/>
              <a:t>Click to edit Master subtitle style</a:t>
            </a:r>
            <a:endParaRPr lang="nl-NL" altLang="nl-NL" noProof="0" dirty="0"/>
          </a:p>
        </p:txBody>
      </p:sp>
    </p:spTree>
    <p:extLst>
      <p:ext uri="{BB962C8B-B14F-4D97-AF65-F5344CB8AC3E}">
        <p14:creationId xmlns:p14="http://schemas.microsoft.com/office/powerpoint/2010/main" val="21677587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vla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drop"/>
          <p:cNvSpPr/>
          <p:nvPr userDrawn="1"/>
        </p:nvSpPr>
        <p:spPr>
          <a:xfrm>
            <a:off x="6109327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2636838"/>
            <a:ext cx="5003799" cy="1584324"/>
          </a:xfrm>
        </p:spPr>
        <p:txBody>
          <a:bodyPr anchor="ctr" anchorCtr="0">
            <a:norm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26"/>
          </p:nvPr>
        </p:nvSpPr>
        <p:spPr>
          <a:xfrm>
            <a:off x="6554588" y="1066800"/>
            <a:ext cx="5003999" cy="5154613"/>
          </a:xfrm>
        </p:spPr>
        <p:txBody>
          <a:bodyPr anchor="ctr"/>
          <a:lstStyle>
            <a:lvl1pPr>
              <a:buClr>
                <a:schemeClr val="bg1"/>
              </a:buClr>
              <a:defRPr>
                <a:solidFill>
                  <a:srgbClr val="000000"/>
                </a:solidFill>
              </a:defRPr>
            </a:lvl1pPr>
            <a:lvl2pPr>
              <a:buClr>
                <a:schemeClr val="bg1"/>
              </a:buClr>
              <a:defRPr>
                <a:solidFill>
                  <a:srgbClr val="000000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000000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000000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9" name="minjus_header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7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644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vla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drop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2636838"/>
            <a:ext cx="5003799" cy="1584324"/>
          </a:xfrm>
        </p:spPr>
        <p:txBody>
          <a:bodyPr anchor="ctr" anchorCtr="0">
            <a:norm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26"/>
          </p:nvPr>
        </p:nvSpPr>
        <p:spPr>
          <a:xfrm>
            <a:off x="6554588" y="1066800"/>
            <a:ext cx="5003999" cy="5154613"/>
          </a:xfrm>
        </p:spPr>
        <p:txBody>
          <a:bodyPr anchor="ctr"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9" name="minjus_header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7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436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6096000 w 6096000"/>
              <a:gd name="connsiteY0" fmla="*/ 0 h 6858000"/>
              <a:gd name="connsiteX1" fmla="*/ 6096000 w 6096000"/>
              <a:gd name="connsiteY1" fmla="*/ 6858000 h 6858000"/>
              <a:gd name="connsiteX2" fmla="*/ 0 w 6096000"/>
              <a:gd name="connsiteY2" fmla="*/ 6858000 h 6858000"/>
              <a:gd name="connsiteX3" fmla="*/ 0 w 6096000"/>
              <a:gd name="connsiteY3" fmla="*/ 0 h 6858000"/>
              <a:gd name="connsiteX0" fmla="*/ 6096000 w 6096000"/>
              <a:gd name="connsiteY0" fmla="*/ 0 h 6858000"/>
              <a:gd name="connsiteX1" fmla="*/ 6096000 w 6096000"/>
              <a:gd name="connsiteY1" fmla="*/ 6858000 h 6858000"/>
              <a:gd name="connsiteX2" fmla="*/ 0 w 6096000"/>
              <a:gd name="connsiteY2" fmla="*/ 6858000 h 6858000"/>
              <a:gd name="connsiteX3" fmla="*/ 0 w 6096000"/>
              <a:gd name="connsiteY3" fmla="*/ 0 h 6858000"/>
              <a:gd name="connsiteX4" fmla="*/ 0 w 6096000"/>
              <a:gd name="connsiteY4" fmla="*/ 701993 h 6858000"/>
              <a:gd name="connsiteX0" fmla="*/ 6096000 w 6096000"/>
              <a:gd name="connsiteY0" fmla="*/ 0 h 6858000"/>
              <a:gd name="connsiteX1" fmla="*/ 6096000 w 6096000"/>
              <a:gd name="connsiteY1" fmla="*/ 6858000 h 6858000"/>
              <a:gd name="connsiteX2" fmla="*/ 0 w 6096000"/>
              <a:gd name="connsiteY2" fmla="*/ 6858000 h 6858000"/>
              <a:gd name="connsiteX3" fmla="*/ 0 w 6096000"/>
              <a:gd name="connsiteY3" fmla="*/ 0 h 6858000"/>
              <a:gd name="connsiteX4" fmla="*/ 0 w 6096000"/>
              <a:gd name="connsiteY4" fmla="*/ 701993 h 6858000"/>
              <a:gd name="connsiteX5" fmla="*/ 236855 w 6096000"/>
              <a:gd name="connsiteY5" fmla="*/ 701993 h 6858000"/>
              <a:gd name="connsiteX0" fmla="*/ 6096000 w 6096000"/>
              <a:gd name="connsiteY0" fmla="*/ 0 h 6858000"/>
              <a:gd name="connsiteX1" fmla="*/ 6096000 w 6096000"/>
              <a:gd name="connsiteY1" fmla="*/ 6858000 h 6858000"/>
              <a:gd name="connsiteX2" fmla="*/ 0 w 6096000"/>
              <a:gd name="connsiteY2" fmla="*/ 6858000 h 6858000"/>
              <a:gd name="connsiteX3" fmla="*/ 0 w 6096000"/>
              <a:gd name="connsiteY3" fmla="*/ 0 h 6858000"/>
              <a:gd name="connsiteX4" fmla="*/ 0 w 6096000"/>
              <a:gd name="connsiteY4" fmla="*/ 701993 h 6858000"/>
              <a:gd name="connsiteX5" fmla="*/ 236855 w 6096000"/>
              <a:gd name="connsiteY5" fmla="*/ 701993 h 6858000"/>
              <a:gd name="connsiteX6" fmla="*/ 236855 w 6096000"/>
              <a:gd name="connsiteY6" fmla="*/ 0 h 6858000"/>
              <a:gd name="connsiteX0" fmla="*/ 6096000 w 6096000"/>
              <a:gd name="connsiteY0" fmla="*/ 0 h 6858000"/>
              <a:gd name="connsiteX1" fmla="*/ 6096000 w 6096000"/>
              <a:gd name="connsiteY1" fmla="*/ 6858000 h 6858000"/>
              <a:gd name="connsiteX2" fmla="*/ 0 w 6096000"/>
              <a:gd name="connsiteY2" fmla="*/ 6858000 h 6858000"/>
              <a:gd name="connsiteX3" fmla="*/ 0 w 6096000"/>
              <a:gd name="connsiteY3" fmla="*/ 0 h 6858000"/>
              <a:gd name="connsiteX4" fmla="*/ 0 w 6096000"/>
              <a:gd name="connsiteY4" fmla="*/ 701993 h 6858000"/>
              <a:gd name="connsiteX5" fmla="*/ 236855 w 6096000"/>
              <a:gd name="connsiteY5" fmla="*/ 701993 h 6858000"/>
              <a:gd name="connsiteX6" fmla="*/ 236855 w 6096000"/>
              <a:gd name="connsiteY6" fmla="*/ 0 h 6858000"/>
              <a:gd name="connsiteX7" fmla="*/ 6096000 w 6096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6858000">
                <a:moveTo>
                  <a:pt x="6096000" y="0"/>
                </a:moveTo>
                <a:lnTo>
                  <a:pt x="6096000" y="6858000"/>
                </a:lnTo>
                <a:lnTo>
                  <a:pt x="0" y="6858000"/>
                </a:lnTo>
                <a:lnTo>
                  <a:pt x="0" y="0"/>
                </a:lnTo>
                <a:lnTo>
                  <a:pt x="0" y="701993"/>
                </a:lnTo>
                <a:lnTo>
                  <a:pt x="236855" y="701993"/>
                </a:lnTo>
                <a:lnTo>
                  <a:pt x="236855" y="0"/>
                </a:lnTo>
                <a:lnTo>
                  <a:pt x="609600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 dirty="0"/>
              <a:t>Sleep de afbeelding naar de tijdelijke aanduiding of klik op het pictogram als u een afbeelding wilt toevoegen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052513"/>
            <a:ext cx="5003800" cy="948047"/>
          </a:xfrm>
        </p:spPr>
        <p:txBody>
          <a:bodyPr anchor="b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5000" y="3427413"/>
            <a:ext cx="5003800" cy="279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91" indent="0">
              <a:buNone/>
              <a:defRPr sz="1200"/>
            </a:lvl2pPr>
            <a:lvl3pPr marL="914583" indent="0">
              <a:buNone/>
              <a:defRPr sz="1000"/>
            </a:lvl3pPr>
            <a:lvl4pPr marL="1371874" indent="0">
              <a:buNone/>
              <a:defRPr sz="900"/>
            </a:lvl4pPr>
            <a:lvl5pPr marL="1829166" indent="0">
              <a:buNone/>
              <a:defRPr sz="900"/>
            </a:lvl5pPr>
            <a:lvl6pPr marL="2286457" indent="0">
              <a:buNone/>
              <a:defRPr sz="900"/>
            </a:lvl6pPr>
            <a:lvl7pPr marL="2743749" indent="0">
              <a:buNone/>
              <a:defRPr sz="900"/>
            </a:lvl7pPr>
            <a:lvl8pPr marL="3201040" indent="0">
              <a:buNone/>
              <a:defRPr sz="900"/>
            </a:lvl8pPr>
            <a:lvl9pPr marL="3658332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20798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erticaal kleu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6096000 w 6096000"/>
              <a:gd name="connsiteY0" fmla="*/ 0 h 6858000"/>
              <a:gd name="connsiteX1" fmla="*/ 6096000 w 6096000"/>
              <a:gd name="connsiteY1" fmla="*/ 6858000 h 6858000"/>
              <a:gd name="connsiteX2" fmla="*/ 0 w 6096000"/>
              <a:gd name="connsiteY2" fmla="*/ 6858000 h 6858000"/>
              <a:gd name="connsiteX3" fmla="*/ 0 w 6096000"/>
              <a:gd name="connsiteY3" fmla="*/ 0 h 6858000"/>
              <a:gd name="connsiteX0" fmla="*/ 6096000 w 6096000"/>
              <a:gd name="connsiteY0" fmla="*/ 0 h 6858000"/>
              <a:gd name="connsiteX1" fmla="*/ 6096000 w 6096000"/>
              <a:gd name="connsiteY1" fmla="*/ 6858000 h 6858000"/>
              <a:gd name="connsiteX2" fmla="*/ 0 w 6096000"/>
              <a:gd name="connsiteY2" fmla="*/ 6858000 h 6858000"/>
              <a:gd name="connsiteX3" fmla="*/ 0 w 6096000"/>
              <a:gd name="connsiteY3" fmla="*/ 0 h 6858000"/>
              <a:gd name="connsiteX4" fmla="*/ 0 w 6096000"/>
              <a:gd name="connsiteY4" fmla="*/ 701993 h 6858000"/>
              <a:gd name="connsiteX0" fmla="*/ 6096000 w 6096000"/>
              <a:gd name="connsiteY0" fmla="*/ 0 h 6858000"/>
              <a:gd name="connsiteX1" fmla="*/ 6096000 w 6096000"/>
              <a:gd name="connsiteY1" fmla="*/ 6858000 h 6858000"/>
              <a:gd name="connsiteX2" fmla="*/ 0 w 6096000"/>
              <a:gd name="connsiteY2" fmla="*/ 6858000 h 6858000"/>
              <a:gd name="connsiteX3" fmla="*/ 0 w 6096000"/>
              <a:gd name="connsiteY3" fmla="*/ 0 h 6858000"/>
              <a:gd name="connsiteX4" fmla="*/ 0 w 6096000"/>
              <a:gd name="connsiteY4" fmla="*/ 701993 h 6858000"/>
              <a:gd name="connsiteX5" fmla="*/ 236855 w 6096000"/>
              <a:gd name="connsiteY5" fmla="*/ 701993 h 6858000"/>
              <a:gd name="connsiteX0" fmla="*/ 6096000 w 6096000"/>
              <a:gd name="connsiteY0" fmla="*/ 0 h 6858000"/>
              <a:gd name="connsiteX1" fmla="*/ 6096000 w 6096000"/>
              <a:gd name="connsiteY1" fmla="*/ 6858000 h 6858000"/>
              <a:gd name="connsiteX2" fmla="*/ 0 w 6096000"/>
              <a:gd name="connsiteY2" fmla="*/ 6858000 h 6858000"/>
              <a:gd name="connsiteX3" fmla="*/ 0 w 6096000"/>
              <a:gd name="connsiteY3" fmla="*/ 0 h 6858000"/>
              <a:gd name="connsiteX4" fmla="*/ 0 w 6096000"/>
              <a:gd name="connsiteY4" fmla="*/ 701993 h 6858000"/>
              <a:gd name="connsiteX5" fmla="*/ 236855 w 6096000"/>
              <a:gd name="connsiteY5" fmla="*/ 701993 h 6858000"/>
              <a:gd name="connsiteX6" fmla="*/ 236855 w 6096000"/>
              <a:gd name="connsiteY6" fmla="*/ 0 h 6858000"/>
              <a:gd name="connsiteX0" fmla="*/ 6096000 w 6096000"/>
              <a:gd name="connsiteY0" fmla="*/ 0 h 6858000"/>
              <a:gd name="connsiteX1" fmla="*/ 6096000 w 6096000"/>
              <a:gd name="connsiteY1" fmla="*/ 6858000 h 6858000"/>
              <a:gd name="connsiteX2" fmla="*/ 0 w 6096000"/>
              <a:gd name="connsiteY2" fmla="*/ 6858000 h 6858000"/>
              <a:gd name="connsiteX3" fmla="*/ 0 w 6096000"/>
              <a:gd name="connsiteY3" fmla="*/ 0 h 6858000"/>
              <a:gd name="connsiteX4" fmla="*/ 0 w 6096000"/>
              <a:gd name="connsiteY4" fmla="*/ 701993 h 6858000"/>
              <a:gd name="connsiteX5" fmla="*/ 236855 w 6096000"/>
              <a:gd name="connsiteY5" fmla="*/ 701993 h 6858000"/>
              <a:gd name="connsiteX6" fmla="*/ 236855 w 6096000"/>
              <a:gd name="connsiteY6" fmla="*/ 0 h 6858000"/>
              <a:gd name="connsiteX7" fmla="*/ 6096000 w 6096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6858000">
                <a:moveTo>
                  <a:pt x="6096000" y="0"/>
                </a:moveTo>
                <a:lnTo>
                  <a:pt x="6096000" y="6858000"/>
                </a:lnTo>
                <a:lnTo>
                  <a:pt x="0" y="6858000"/>
                </a:lnTo>
                <a:lnTo>
                  <a:pt x="0" y="0"/>
                </a:lnTo>
                <a:lnTo>
                  <a:pt x="0" y="701993"/>
                </a:lnTo>
                <a:lnTo>
                  <a:pt x="236855" y="701993"/>
                </a:lnTo>
                <a:lnTo>
                  <a:pt x="236855" y="0"/>
                </a:lnTo>
                <a:lnTo>
                  <a:pt x="609600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 dirty="0"/>
              <a:t>Sleep de afbeelding naar de tijdelijke aanduiding of klik op het pictogram als u een afbeelding wilt toevoegen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4206" y="1051200"/>
            <a:ext cx="5004594" cy="948047"/>
          </a:xfrm>
        </p:spPr>
        <p:txBody>
          <a:bodyPr anchor="b" anchorCtr="0">
            <a:normAutofit/>
          </a:bodyPr>
          <a:lstStyle>
            <a:lvl1pPr algn="l">
              <a:defRPr sz="3600" b="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1" name="Tijdelijke aanduiding voor tekst 7"/>
          <p:cNvSpPr>
            <a:spLocks noGrp="1"/>
          </p:cNvSpPr>
          <p:nvPr>
            <p:ph type="body" sz="quarter" idx="26"/>
          </p:nvPr>
        </p:nvSpPr>
        <p:spPr>
          <a:xfrm>
            <a:off x="634999" y="2289600"/>
            <a:ext cx="5005388" cy="3935413"/>
          </a:xfrm>
        </p:spPr>
        <p:txBody>
          <a:bodyPr anchor="t"/>
          <a:lstStyle>
            <a:lvl1pPr>
              <a:buClr>
                <a:schemeClr val="bg1"/>
              </a:buClr>
              <a:defRPr>
                <a:solidFill>
                  <a:srgbClr val="000000"/>
                </a:solidFill>
              </a:defRPr>
            </a:lvl1pPr>
            <a:lvl2pPr>
              <a:buClr>
                <a:schemeClr val="bg1"/>
              </a:buClr>
              <a:defRPr>
                <a:solidFill>
                  <a:srgbClr val="000000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000000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000000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782503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erticaal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6096000 w 6096000"/>
              <a:gd name="connsiteY0" fmla="*/ 0 h 6858000"/>
              <a:gd name="connsiteX1" fmla="*/ 6096000 w 6096000"/>
              <a:gd name="connsiteY1" fmla="*/ 6858000 h 6858000"/>
              <a:gd name="connsiteX2" fmla="*/ 0 w 6096000"/>
              <a:gd name="connsiteY2" fmla="*/ 6858000 h 6858000"/>
              <a:gd name="connsiteX3" fmla="*/ 0 w 6096000"/>
              <a:gd name="connsiteY3" fmla="*/ 0 h 6858000"/>
              <a:gd name="connsiteX0" fmla="*/ 6096000 w 6096000"/>
              <a:gd name="connsiteY0" fmla="*/ 0 h 6858000"/>
              <a:gd name="connsiteX1" fmla="*/ 6096000 w 6096000"/>
              <a:gd name="connsiteY1" fmla="*/ 6858000 h 6858000"/>
              <a:gd name="connsiteX2" fmla="*/ 0 w 6096000"/>
              <a:gd name="connsiteY2" fmla="*/ 6858000 h 6858000"/>
              <a:gd name="connsiteX3" fmla="*/ 0 w 6096000"/>
              <a:gd name="connsiteY3" fmla="*/ 0 h 6858000"/>
              <a:gd name="connsiteX4" fmla="*/ 0 w 6096000"/>
              <a:gd name="connsiteY4" fmla="*/ 701993 h 6858000"/>
              <a:gd name="connsiteX0" fmla="*/ 6096000 w 6096000"/>
              <a:gd name="connsiteY0" fmla="*/ 0 h 6858000"/>
              <a:gd name="connsiteX1" fmla="*/ 6096000 w 6096000"/>
              <a:gd name="connsiteY1" fmla="*/ 6858000 h 6858000"/>
              <a:gd name="connsiteX2" fmla="*/ 0 w 6096000"/>
              <a:gd name="connsiteY2" fmla="*/ 6858000 h 6858000"/>
              <a:gd name="connsiteX3" fmla="*/ 0 w 6096000"/>
              <a:gd name="connsiteY3" fmla="*/ 0 h 6858000"/>
              <a:gd name="connsiteX4" fmla="*/ 0 w 6096000"/>
              <a:gd name="connsiteY4" fmla="*/ 701993 h 6858000"/>
              <a:gd name="connsiteX5" fmla="*/ 236855 w 6096000"/>
              <a:gd name="connsiteY5" fmla="*/ 701993 h 6858000"/>
              <a:gd name="connsiteX0" fmla="*/ 6096000 w 6096000"/>
              <a:gd name="connsiteY0" fmla="*/ 0 h 6858000"/>
              <a:gd name="connsiteX1" fmla="*/ 6096000 w 6096000"/>
              <a:gd name="connsiteY1" fmla="*/ 6858000 h 6858000"/>
              <a:gd name="connsiteX2" fmla="*/ 0 w 6096000"/>
              <a:gd name="connsiteY2" fmla="*/ 6858000 h 6858000"/>
              <a:gd name="connsiteX3" fmla="*/ 0 w 6096000"/>
              <a:gd name="connsiteY3" fmla="*/ 0 h 6858000"/>
              <a:gd name="connsiteX4" fmla="*/ 0 w 6096000"/>
              <a:gd name="connsiteY4" fmla="*/ 701993 h 6858000"/>
              <a:gd name="connsiteX5" fmla="*/ 236855 w 6096000"/>
              <a:gd name="connsiteY5" fmla="*/ 701993 h 6858000"/>
              <a:gd name="connsiteX6" fmla="*/ 236855 w 6096000"/>
              <a:gd name="connsiteY6" fmla="*/ 0 h 6858000"/>
              <a:gd name="connsiteX0" fmla="*/ 6096000 w 6096000"/>
              <a:gd name="connsiteY0" fmla="*/ 0 h 6858000"/>
              <a:gd name="connsiteX1" fmla="*/ 6096000 w 6096000"/>
              <a:gd name="connsiteY1" fmla="*/ 6858000 h 6858000"/>
              <a:gd name="connsiteX2" fmla="*/ 0 w 6096000"/>
              <a:gd name="connsiteY2" fmla="*/ 6858000 h 6858000"/>
              <a:gd name="connsiteX3" fmla="*/ 0 w 6096000"/>
              <a:gd name="connsiteY3" fmla="*/ 0 h 6858000"/>
              <a:gd name="connsiteX4" fmla="*/ 0 w 6096000"/>
              <a:gd name="connsiteY4" fmla="*/ 701993 h 6858000"/>
              <a:gd name="connsiteX5" fmla="*/ 236855 w 6096000"/>
              <a:gd name="connsiteY5" fmla="*/ 701993 h 6858000"/>
              <a:gd name="connsiteX6" fmla="*/ 236855 w 6096000"/>
              <a:gd name="connsiteY6" fmla="*/ 0 h 6858000"/>
              <a:gd name="connsiteX7" fmla="*/ 6096000 w 6096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6858000">
                <a:moveTo>
                  <a:pt x="6096000" y="0"/>
                </a:moveTo>
                <a:lnTo>
                  <a:pt x="6096000" y="6858000"/>
                </a:lnTo>
                <a:lnTo>
                  <a:pt x="0" y="6858000"/>
                </a:lnTo>
                <a:lnTo>
                  <a:pt x="0" y="0"/>
                </a:lnTo>
                <a:lnTo>
                  <a:pt x="0" y="701993"/>
                </a:lnTo>
                <a:lnTo>
                  <a:pt x="236855" y="701993"/>
                </a:lnTo>
                <a:lnTo>
                  <a:pt x="236855" y="0"/>
                </a:lnTo>
                <a:lnTo>
                  <a:pt x="609600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 dirty="0"/>
              <a:t>Sleep de afbeelding naar de tijdelijke aanduiding of klik op het pictogram als u een afbeelding wilt toevoegen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4206" y="1051200"/>
            <a:ext cx="5004594" cy="948047"/>
          </a:xfrm>
        </p:spPr>
        <p:txBody>
          <a:bodyPr anchor="b" anchorCtr="0">
            <a:norm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1" name="Tijdelijke aanduiding voor tekst 7"/>
          <p:cNvSpPr>
            <a:spLocks noGrp="1"/>
          </p:cNvSpPr>
          <p:nvPr>
            <p:ph type="body" sz="quarter" idx="26"/>
          </p:nvPr>
        </p:nvSpPr>
        <p:spPr>
          <a:xfrm>
            <a:off x="634999" y="2289600"/>
            <a:ext cx="5005388" cy="3935413"/>
          </a:xfrm>
        </p:spPr>
        <p:txBody>
          <a:bodyPr anchor="t"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9075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izontaal kleu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/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5" fmla="*/ 5856605 w 12192000"/>
              <a:gd name="connsiteY5" fmla="*/ 0 h 3429000"/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5" fmla="*/ 5856605 w 12192000"/>
              <a:gd name="connsiteY5" fmla="*/ 0 h 3429000"/>
              <a:gd name="connsiteX6" fmla="*/ 5856605 w 12192000"/>
              <a:gd name="connsiteY6" fmla="*/ 701993 h 3429000"/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5" fmla="*/ 5856605 w 12192000"/>
              <a:gd name="connsiteY5" fmla="*/ 0 h 3429000"/>
              <a:gd name="connsiteX6" fmla="*/ 5856605 w 12192000"/>
              <a:gd name="connsiteY6" fmla="*/ 701993 h 3429000"/>
              <a:gd name="connsiteX7" fmla="*/ 6332855 w 12192000"/>
              <a:gd name="connsiteY7" fmla="*/ 701993 h 3429000"/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5" fmla="*/ 5856605 w 12192000"/>
              <a:gd name="connsiteY5" fmla="*/ 0 h 3429000"/>
              <a:gd name="connsiteX6" fmla="*/ 5856605 w 12192000"/>
              <a:gd name="connsiteY6" fmla="*/ 701993 h 3429000"/>
              <a:gd name="connsiteX7" fmla="*/ 6332855 w 12192000"/>
              <a:gd name="connsiteY7" fmla="*/ 701993 h 3429000"/>
              <a:gd name="connsiteX8" fmla="*/ 6332855 w 12192000"/>
              <a:gd name="connsiteY8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0"/>
                </a:lnTo>
                <a:lnTo>
                  <a:pt x="5856605" y="0"/>
                </a:lnTo>
                <a:lnTo>
                  <a:pt x="5856605" y="701993"/>
                </a:lnTo>
                <a:lnTo>
                  <a:pt x="6332855" y="701993"/>
                </a:lnTo>
                <a:lnTo>
                  <a:pt x="633285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 dirty="0"/>
              <a:t>Sleep de afbeelding naar de tijdelijke aanduiding of klik op het pictogram als u een afbeelding wilt toevoegen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4205" y="3888000"/>
            <a:ext cx="5004595" cy="2333413"/>
          </a:xfrm>
        </p:spPr>
        <p:txBody>
          <a:bodyPr anchor="t" anchorCtr="0">
            <a:normAutofit/>
          </a:bodyPr>
          <a:lstStyle>
            <a:lvl1pPr algn="l">
              <a:defRPr sz="3600" b="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1" name="Tijdelijke aanduiding voor tekst 7"/>
          <p:cNvSpPr>
            <a:spLocks noGrp="1"/>
          </p:cNvSpPr>
          <p:nvPr>
            <p:ph type="body" sz="quarter" idx="26"/>
          </p:nvPr>
        </p:nvSpPr>
        <p:spPr>
          <a:xfrm>
            <a:off x="6554589" y="3888000"/>
            <a:ext cx="5003999" cy="2333413"/>
          </a:xfrm>
        </p:spPr>
        <p:txBody>
          <a:bodyPr tIns="50400" anchor="t"/>
          <a:lstStyle>
            <a:lvl1pPr>
              <a:buClr>
                <a:schemeClr val="bg1"/>
              </a:buClr>
              <a:defRPr>
                <a:solidFill>
                  <a:srgbClr val="000000"/>
                </a:solidFill>
              </a:defRPr>
            </a:lvl1pPr>
            <a:lvl2pPr>
              <a:buClr>
                <a:schemeClr val="bg1"/>
              </a:buClr>
              <a:defRPr>
                <a:solidFill>
                  <a:srgbClr val="000000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000000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000000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97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-1"/>
            <a:ext cx="12192000" cy="3427413"/>
          </a:xfrm>
          <a:prstGeom prst="rect">
            <a:avLst/>
          </a:prstGeom>
          <a:solidFill>
            <a:srgbClr val="E1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879600"/>
            <a:ext cx="10923588" cy="1547813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5" name="Tijdelijke aanduiding voor datum 1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6" name="Tijdelijke aanduiding voor voettekst 1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Forum Standaardisatie</a:t>
            </a:r>
          </a:p>
        </p:txBody>
      </p:sp>
      <p:sp>
        <p:nvSpPr>
          <p:cNvPr id="17" name="Tijdelijke aanduiding voor dianummer 1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9" name="Ondertitel 2"/>
          <p:cNvSpPr>
            <a:spLocks noGrp="1"/>
          </p:cNvSpPr>
          <p:nvPr>
            <p:ph type="subTitle" idx="1"/>
          </p:nvPr>
        </p:nvSpPr>
        <p:spPr>
          <a:xfrm>
            <a:off x="635000" y="3749487"/>
            <a:ext cx="10925176" cy="2077232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het opmaakprofiel van de modelondertitel te bewerken</a:t>
            </a:r>
            <a:endParaRPr lang="nl-NL" dirty="0"/>
          </a:p>
        </p:txBody>
      </p:sp>
      <p:sp>
        <p:nvSpPr>
          <p:cNvPr id="10" name="Tijdelijke aanduiding voor tekst 16"/>
          <p:cNvSpPr>
            <a:spLocks noGrp="1"/>
          </p:cNvSpPr>
          <p:nvPr>
            <p:ph type="body" sz="quarter" idx="10" hasCustomPrompt="1"/>
          </p:nvPr>
        </p:nvSpPr>
        <p:spPr>
          <a:xfrm>
            <a:off x="633412" y="5829386"/>
            <a:ext cx="5005388" cy="389360"/>
          </a:xfrm>
        </p:spPr>
        <p:txBody>
          <a:bodyPr lIns="86400" anchor="b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12" name="Rechthoek 11"/>
          <p:cNvSpPr/>
          <p:nvPr userDrawn="1"/>
        </p:nvSpPr>
        <p:spPr>
          <a:xfrm>
            <a:off x="5773420" y="6541200"/>
            <a:ext cx="647700" cy="3168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Afbeelding 13" descr="RO_BZK_LG_Logo_Powerpoint_breed_diap_nl.png"/>
          <p:cNvPicPr>
            <a:picLocks noChangeAspect="1"/>
          </p:cNvPicPr>
          <p:nvPr userDrawn="1"/>
        </p:nvPicPr>
        <p:blipFill>
          <a:blip r:embed="rId3" cstate="print"/>
          <a:srcRect r="44811"/>
          <a:stretch>
            <a:fillRect/>
          </a:stretch>
        </p:blipFill>
        <p:spPr>
          <a:xfrm>
            <a:off x="1524000" y="0"/>
            <a:ext cx="5046482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801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izontaal w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/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5" fmla="*/ 5856605 w 12192000"/>
              <a:gd name="connsiteY5" fmla="*/ 0 h 3429000"/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5" fmla="*/ 5856605 w 12192000"/>
              <a:gd name="connsiteY5" fmla="*/ 0 h 3429000"/>
              <a:gd name="connsiteX6" fmla="*/ 5856605 w 12192000"/>
              <a:gd name="connsiteY6" fmla="*/ 701993 h 3429000"/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5" fmla="*/ 5856605 w 12192000"/>
              <a:gd name="connsiteY5" fmla="*/ 0 h 3429000"/>
              <a:gd name="connsiteX6" fmla="*/ 5856605 w 12192000"/>
              <a:gd name="connsiteY6" fmla="*/ 701993 h 3429000"/>
              <a:gd name="connsiteX7" fmla="*/ 6332855 w 12192000"/>
              <a:gd name="connsiteY7" fmla="*/ 701993 h 3429000"/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5" fmla="*/ 5856605 w 12192000"/>
              <a:gd name="connsiteY5" fmla="*/ 0 h 3429000"/>
              <a:gd name="connsiteX6" fmla="*/ 5856605 w 12192000"/>
              <a:gd name="connsiteY6" fmla="*/ 701993 h 3429000"/>
              <a:gd name="connsiteX7" fmla="*/ 6332855 w 12192000"/>
              <a:gd name="connsiteY7" fmla="*/ 701993 h 3429000"/>
              <a:gd name="connsiteX8" fmla="*/ 6332855 w 12192000"/>
              <a:gd name="connsiteY8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0"/>
                </a:lnTo>
                <a:lnTo>
                  <a:pt x="5856605" y="0"/>
                </a:lnTo>
                <a:lnTo>
                  <a:pt x="5856605" y="701993"/>
                </a:lnTo>
                <a:lnTo>
                  <a:pt x="6332855" y="701993"/>
                </a:lnTo>
                <a:lnTo>
                  <a:pt x="633285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 dirty="0"/>
              <a:t>Sleep de afbeelding naar de tijdelijke aanduiding of klik op het pictogram als u een afbeelding wilt toevoegen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4205" y="3888000"/>
            <a:ext cx="5004595" cy="2333413"/>
          </a:xfrm>
        </p:spPr>
        <p:txBody>
          <a:bodyPr anchor="t" anchorCtr="0">
            <a:norm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1" name="Tijdelijke aanduiding voor tekst 7"/>
          <p:cNvSpPr>
            <a:spLocks noGrp="1"/>
          </p:cNvSpPr>
          <p:nvPr>
            <p:ph type="body" sz="quarter" idx="26"/>
          </p:nvPr>
        </p:nvSpPr>
        <p:spPr>
          <a:xfrm>
            <a:off x="6554589" y="3888000"/>
            <a:ext cx="5003999" cy="2333413"/>
          </a:xfrm>
        </p:spPr>
        <p:txBody>
          <a:bodyPr tIns="50400" anchor="t"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5350631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. kleur zonder tite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/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5" fmla="*/ 5856605 w 12192000"/>
              <a:gd name="connsiteY5" fmla="*/ 0 h 3429000"/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5" fmla="*/ 5856605 w 12192000"/>
              <a:gd name="connsiteY5" fmla="*/ 0 h 3429000"/>
              <a:gd name="connsiteX6" fmla="*/ 5856605 w 12192000"/>
              <a:gd name="connsiteY6" fmla="*/ 701993 h 3429000"/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5" fmla="*/ 5856605 w 12192000"/>
              <a:gd name="connsiteY5" fmla="*/ 0 h 3429000"/>
              <a:gd name="connsiteX6" fmla="*/ 5856605 w 12192000"/>
              <a:gd name="connsiteY6" fmla="*/ 701993 h 3429000"/>
              <a:gd name="connsiteX7" fmla="*/ 6332855 w 12192000"/>
              <a:gd name="connsiteY7" fmla="*/ 701993 h 3429000"/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5" fmla="*/ 5856605 w 12192000"/>
              <a:gd name="connsiteY5" fmla="*/ 0 h 3429000"/>
              <a:gd name="connsiteX6" fmla="*/ 5856605 w 12192000"/>
              <a:gd name="connsiteY6" fmla="*/ 701993 h 3429000"/>
              <a:gd name="connsiteX7" fmla="*/ 6332855 w 12192000"/>
              <a:gd name="connsiteY7" fmla="*/ 701993 h 3429000"/>
              <a:gd name="connsiteX8" fmla="*/ 6332855 w 12192000"/>
              <a:gd name="connsiteY8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0"/>
                </a:lnTo>
                <a:lnTo>
                  <a:pt x="5856605" y="0"/>
                </a:lnTo>
                <a:lnTo>
                  <a:pt x="5856605" y="701993"/>
                </a:lnTo>
                <a:lnTo>
                  <a:pt x="6332855" y="701993"/>
                </a:lnTo>
                <a:lnTo>
                  <a:pt x="633285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 dirty="0"/>
              <a:t>Sleep de afbeelding naar de tijdelijke aanduiding of klik op het pictogram als u een afbeelding wilt toevoegen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1" name="Tijdelijke aanduiding voor tekst 7"/>
          <p:cNvSpPr>
            <a:spLocks noGrp="1"/>
          </p:cNvSpPr>
          <p:nvPr>
            <p:ph type="body" sz="quarter" idx="26"/>
          </p:nvPr>
        </p:nvSpPr>
        <p:spPr>
          <a:xfrm>
            <a:off x="635000" y="3888000"/>
            <a:ext cx="10923589" cy="2333413"/>
          </a:xfrm>
        </p:spPr>
        <p:txBody>
          <a:bodyPr tIns="50400" anchor="t"/>
          <a:lstStyle>
            <a:lvl1pPr>
              <a:buClr>
                <a:schemeClr val="bg1"/>
              </a:buClr>
              <a:defRPr>
                <a:solidFill>
                  <a:srgbClr val="000000"/>
                </a:solidFill>
              </a:defRPr>
            </a:lvl1pPr>
            <a:lvl2pPr>
              <a:buClr>
                <a:schemeClr val="bg1"/>
              </a:buClr>
              <a:defRPr>
                <a:solidFill>
                  <a:srgbClr val="000000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000000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000000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6368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. wit zonder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/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5" fmla="*/ 5856605 w 12192000"/>
              <a:gd name="connsiteY5" fmla="*/ 0 h 3429000"/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5" fmla="*/ 5856605 w 12192000"/>
              <a:gd name="connsiteY5" fmla="*/ 0 h 3429000"/>
              <a:gd name="connsiteX6" fmla="*/ 5856605 w 12192000"/>
              <a:gd name="connsiteY6" fmla="*/ 701993 h 3429000"/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5" fmla="*/ 5856605 w 12192000"/>
              <a:gd name="connsiteY5" fmla="*/ 0 h 3429000"/>
              <a:gd name="connsiteX6" fmla="*/ 5856605 w 12192000"/>
              <a:gd name="connsiteY6" fmla="*/ 701993 h 3429000"/>
              <a:gd name="connsiteX7" fmla="*/ 6332855 w 12192000"/>
              <a:gd name="connsiteY7" fmla="*/ 701993 h 3429000"/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5" fmla="*/ 5856605 w 12192000"/>
              <a:gd name="connsiteY5" fmla="*/ 0 h 3429000"/>
              <a:gd name="connsiteX6" fmla="*/ 5856605 w 12192000"/>
              <a:gd name="connsiteY6" fmla="*/ 701993 h 3429000"/>
              <a:gd name="connsiteX7" fmla="*/ 6332855 w 12192000"/>
              <a:gd name="connsiteY7" fmla="*/ 701993 h 3429000"/>
              <a:gd name="connsiteX8" fmla="*/ 6332855 w 12192000"/>
              <a:gd name="connsiteY8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0"/>
                </a:lnTo>
                <a:lnTo>
                  <a:pt x="5856605" y="0"/>
                </a:lnTo>
                <a:lnTo>
                  <a:pt x="5856605" y="701993"/>
                </a:lnTo>
                <a:lnTo>
                  <a:pt x="6332855" y="701993"/>
                </a:lnTo>
                <a:lnTo>
                  <a:pt x="633285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 dirty="0"/>
              <a:t>Sleep de afbeelding naar de tijdelijke aanduiding of klik op het pictogram als u een afbeelding wilt toevoegen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1" name="Tijdelijke aanduiding voor tekst 7"/>
          <p:cNvSpPr>
            <a:spLocks noGrp="1"/>
          </p:cNvSpPr>
          <p:nvPr>
            <p:ph type="body" sz="quarter" idx="26"/>
          </p:nvPr>
        </p:nvSpPr>
        <p:spPr>
          <a:xfrm>
            <a:off x="635000" y="3888000"/>
            <a:ext cx="10923589" cy="2333413"/>
          </a:xfrm>
        </p:spPr>
        <p:txBody>
          <a:bodyPr tIns="50400" anchor="t"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38018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izontaal kleur tite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 dirty="0"/>
              <a:t>Sleep de afbeelding naar de tijdelijke aanduiding of klik op het pictogram als u een afbeelding wilt toevoegen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3600" y="1051200"/>
            <a:ext cx="10924383" cy="946800"/>
          </a:xfrm>
        </p:spPr>
        <p:txBody>
          <a:bodyPr anchor="b" anchorCtr="0">
            <a:normAutofit/>
          </a:bodyPr>
          <a:lstStyle>
            <a:lvl1pPr algn="l">
              <a:defRPr sz="3600" b="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080204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izontaal wit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 dirty="0"/>
              <a:t>Sleep de afbeelding naar de tijdelijke aanduiding of klik op het pictogram als u een afbeelding wilt toevoegen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3600" y="1051200"/>
            <a:ext cx="10924383" cy="946800"/>
          </a:xfrm>
        </p:spPr>
        <p:txBody>
          <a:bodyPr anchor="b" anchorCtr="0">
            <a:norm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385700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-450273" y="6411352"/>
            <a:ext cx="304800" cy="264272"/>
          </a:xfrm>
        </p:spPr>
        <p:txBody>
          <a:bodyPr/>
          <a:lstStyle>
            <a:lvl1pPr>
              <a:defRPr sz="100" baseline="0">
                <a:solidFill>
                  <a:srgbClr val="CDCDCE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533400" y="5907239"/>
            <a:ext cx="381000" cy="322075"/>
          </a:xfrm>
        </p:spPr>
        <p:txBody>
          <a:bodyPr/>
          <a:lstStyle>
            <a:lvl1pPr>
              <a:defRPr sz="100" baseline="0">
                <a:solidFill>
                  <a:srgbClr val="CDCDCE"/>
                </a:solidFill>
              </a:defRPr>
            </a:lvl1pPr>
          </a:lstStyle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344401" y="5548009"/>
            <a:ext cx="304800" cy="322075"/>
          </a:xfrm>
        </p:spPr>
        <p:txBody>
          <a:bodyPr/>
          <a:lstStyle>
            <a:lvl1pPr>
              <a:defRPr sz="100" baseline="0">
                <a:solidFill>
                  <a:srgbClr val="CDCDCE"/>
                </a:solidFill>
              </a:defRPr>
            </a:lvl1pPr>
          </a:lstStyle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785335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titel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" y="5153776"/>
            <a:ext cx="12192000" cy="576000"/>
          </a:xfrm>
          <a:solidFill>
            <a:schemeClr val="tx2"/>
          </a:solidFill>
        </p:spPr>
        <p:txBody>
          <a:bodyPr lIns="756000" anchor="ctr">
            <a:no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7"/>
          <p:cNvSpPr>
            <a:spLocks noGrp="1"/>
          </p:cNvSpPr>
          <p:nvPr>
            <p:ph type="body" sz="quarter" idx="26"/>
          </p:nvPr>
        </p:nvSpPr>
        <p:spPr>
          <a:xfrm>
            <a:off x="-1" y="5825413"/>
            <a:ext cx="12192000" cy="396000"/>
          </a:xfrm>
          <a:solidFill>
            <a:schemeClr val="bg1"/>
          </a:solidFill>
        </p:spPr>
        <p:txBody>
          <a:bodyPr lIns="756000" tIns="50400" anchor="ctr" anchorCtr="0">
            <a:normAutofit/>
          </a:bodyPr>
          <a:lstStyle>
            <a:lvl1pPr marL="0" indent="0">
              <a:buClr>
                <a:schemeClr val="tx2"/>
              </a:buClr>
              <a:buFontTx/>
              <a:buNone/>
              <a:defRPr sz="2000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minjus_header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78308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7"/>
          </p:nvPr>
        </p:nvSpPr>
        <p:spPr>
          <a:xfrm>
            <a:off x="-914400" y="6411352"/>
            <a:ext cx="457200" cy="264272"/>
          </a:xfrm>
        </p:spPr>
        <p:txBody>
          <a:bodyPr/>
          <a:lstStyle>
            <a:lvl1pPr>
              <a:defRPr sz="100" baseline="0">
                <a:solidFill>
                  <a:srgbClr val="CDCDCE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8"/>
          </p:nvPr>
        </p:nvSpPr>
        <p:spPr>
          <a:xfrm>
            <a:off x="-914400" y="5729776"/>
            <a:ext cx="457200" cy="322075"/>
          </a:xfrm>
        </p:spPr>
        <p:txBody>
          <a:bodyPr/>
          <a:lstStyle>
            <a:lvl1pPr>
              <a:defRPr sz="100" baseline="0">
                <a:solidFill>
                  <a:srgbClr val="CDCDCE"/>
                </a:solidFill>
              </a:defRPr>
            </a:lvl1pPr>
          </a:lstStyle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9"/>
          </p:nvPr>
        </p:nvSpPr>
        <p:spPr>
          <a:xfrm>
            <a:off x="12344401" y="6250314"/>
            <a:ext cx="457200" cy="322075"/>
          </a:xfrm>
        </p:spPr>
        <p:txBody>
          <a:bodyPr/>
          <a:lstStyle>
            <a:lvl1pPr>
              <a:defRPr sz="100" baseline="0">
                <a:solidFill>
                  <a:srgbClr val="CDCDCE"/>
                </a:solidFill>
              </a:defRPr>
            </a:lvl1pPr>
          </a:lstStyle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077332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/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35001" y="2289486"/>
            <a:ext cx="10923589" cy="3931927"/>
          </a:xfrm>
          <a:prstGeom prst="rect">
            <a:avLst/>
          </a:prstGeom>
        </p:spPr>
        <p:txBody>
          <a:bodyPr/>
          <a:lstStyle>
            <a:lvl2pPr marL="630000" indent="-316800">
              <a:buClr>
                <a:schemeClr val="tx2"/>
              </a:buClr>
              <a:buFont typeface="Verdana" panose="020B0604030504040204" pitchFamily="34" charset="0"/>
              <a:buChar char="–"/>
              <a:defRPr/>
            </a:lvl2pPr>
            <a:lvl5pPr>
              <a:defRPr/>
            </a:lvl5pPr>
            <a:lvl6pPr>
              <a:defRPr baseline="0"/>
            </a:lvl6pPr>
            <a:lvl7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01102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/grafiek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35000" y="2276474"/>
            <a:ext cx="7178965" cy="3944938"/>
          </a:xfrm>
          <a:prstGeom prst="rect">
            <a:avLst/>
          </a:prstGeom>
        </p:spPr>
        <p:txBody>
          <a:bodyPr/>
          <a:lstStyle>
            <a:lvl2pPr marL="630000" indent="-316800">
              <a:buClr>
                <a:schemeClr val="tx2"/>
              </a:buClr>
              <a:buFont typeface="Verdana" panose="020B0604030504040204" pitchFamily="34" charset="0"/>
              <a:buChar char="–"/>
              <a:defRPr/>
            </a:lvl2pPr>
            <a:lvl5pPr>
              <a:defRPr/>
            </a:lvl5pPr>
            <a:lvl6pPr>
              <a:defRPr baseline="0"/>
            </a:lvl6pPr>
            <a:lvl7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3"/>
          </p:nvPr>
        </p:nvSpPr>
        <p:spPr>
          <a:xfrm>
            <a:off x="7958859" y="2276475"/>
            <a:ext cx="3600000" cy="3937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313200" indent="0">
              <a:buFontTx/>
              <a:buNone/>
              <a:defRPr/>
            </a:lvl2pPr>
            <a:lvl3pPr marL="630000" indent="0">
              <a:buFontTx/>
              <a:buNone/>
              <a:defRPr/>
            </a:lvl3pPr>
            <a:lvl4pPr marL="943200" indent="0">
              <a:buFontTx/>
              <a:buNone/>
              <a:defRPr/>
            </a:lvl4pPr>
            <a:lvl5pPr marL="12600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5895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/grafiek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drop"/>
          <p:cNvSpPr/>
          <p:nvPr userDrawn="1"/>
        </p:nvSpPr>
        <p:spPr>
          <a:xfrm>
            <a:off x="6109327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50023" y="1051201"/>
            <a:ext cx="5003999" cy="948047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26"/>
          </p:nvPr>
        </p:nvSpPr>
        <p:spPr>
          <a:xfrm>
            <a:off x="6550023" y="2289599"/>
            <a:ext cx="5003999" cy="3931813"/>
          </a:xfrm>
        </p:spPr>
        <p:txBody>
          <a:bodyPr anchor="t"/>
          <a:lstStyle>
            <a:lvl1pPr>
              <a:buClr>
                <a:schemeClr val="bg1"/>
              </a:buClr>
              <a:defRPr>
                <a:solidFill>
                  <a:srgbClr val="000000"/>
                </a:solidFill>
              </a:defRPr>
            </a:lvl1pPr>
            <a:lvl2pPr>
              <a:buClr>
                <a:schemeClr val="bg1"/>
              </a:buClr>
              <a:defRPr>
                <a:solidFill>
                  <a:srgbClr val="000000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000000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000000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27"/>
          </p:nvPr>
        </p:nvSpPr>
        <p:spPr>
          <a:xfrm>
            <a:off x="635000" y="1066800"/>
            <a:ext cx="5003800" cy="5154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12" name="minjus_header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7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8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1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634999" y="2636838"/>
            <a:ext cx="5003801" cy="1584325"/>
          </a:xfrm>
        </p:spPr>
        <p:txBody>
          <a:bodyPr anchor="ctr" anchorCtr="0"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3" name="Tijdelijke aanduiding voor tekst 4"/>
          <p:cNvSpPr>
            <a:spLocks noGrp="1"/>
          </p:cNvSpPr>
          <p:nvPr>
            <p:ph type="body" sz="quarter" idx="15"/>
          </p:nvPr>
        </p:nvSpPr>
        <p:spPr>
          <a:xfrm>
            <a:off x="7791732" y="916926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/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4" name="Tijdelijke aanduiding voor tekst 4"/>
          <p:cNvSpPr>
            <a:spLocks noGrp="1"/>
          </p:cNvSpPr>
          <p:nvPr>
            <p:ph type="body" sz="quarter" idx="16"/>
          </p:nvPr>
        </p:nvSpPr>
        <p:spPr>
          <a:xfrm>
            <a:off x="7791732" y="2061911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/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5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7791732" y="3211200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/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6" name="Tijdelijke aanduiding voor tekst 4"/>
          <p:cNvSpPr>
            <a:spLocks noGrp="1"/>
          </p:cNvSpPr>
          <p:nvPr>
            <p:ph type="body" sz="quarter" idx="18"/>
          </p:nvPr>
        </p:nvSpPr>
        <p:spPr>
          <a:xfrm>
            <a:off x="7791732" y="4352400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/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7" name="Tijdelijke aanduiding voor tekst 4"/>
          <p:cNvSpPr>
            <a:spLocks noGrp="1"/>
          </p:cNvSpPr>
          <p:nvPr>
            <p:ph type="body" sz="quarter" idx="19"/>
          </p:nvPr>
        </p:nvSpPr>
        <p:spPr>
          <a:xfrm>
            <a:off x="7791732" y="5497200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/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pic>
        <p:nvPicPr>
          <p:cNvPr id="19" name="Afbeelding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21" name="Rechthoek 20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22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6418727" y="998445"/>
            <a:ext cx="1373005" cy="817563"/>
          </a:xfrm>
        </p:spPr>
        <p:txBody>
          <a:bodyPr bIns="46800" anchor="b" anchorCtr="0">
            <a:normAutofit/>
          </a:bodyPr>
          <a:lstStyle>
            <a:lvl1pPr marL="0" indent="0" algn="r">
              <a:buNone/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23" name="Tijdelijke aanduiding voor tekst 2"/>
          <p:cNvSpPr>
            <a:spLocks noGrp="1"/>
          </p:cNvSpPr>
          <p:nvPr>
            <p:ph type="body" sz="quarter" idx="11" hasCustomPrompt="1"/>
          </p:nvPr>
        </p:nvSpPr>
        <p:spPr>
          <a:xfrm>
            <a:off x="6418727" y="2143674"/>
            <a:ext cx="1373005" cy="817563"/>
          </a:xfrm>
        </p:spPr>
        <p:txBody>
          <a:bodyPr bIns="46800" anchor="b" anchorCtr="0">
            <a:normAutofit/>
          </a:bodyPr>
          <a:lstStyle>
            <a:lvl1pPr marL="0" indent="0" algn="r">
              <a:buNone/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24" name="Tijdelijke aanduiding voor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6418727" y="3288903"/>
            <a:ext cx="1373005" cy="817563"/>
          </a:xfrm>
        </p:spPr>
        <p:txBody>
          <a:bodyPr bIns="46800" anchor="b" anchorCtr="0">
            <a:normAutofit/>
          </a:bodyPr>
          <a:lstStyle>
            <a:lvl1pPr marL="0" indent="0" algn="r">
              <a:buNone/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25" name="Tijdelijke aanduiding voor tekst 2"/>
          <p:cNvSpPr>
            <a:spLocks noGrp="1"/>
          </p:cNvSpPr>
          <p:nvPr>
            <p:ph type="body" sz="quarter" idx="13" hasCustomPrompt="1"/>
          </p:nvPr>
        </p:nvSpPr>
        <p:spPr>
          <a:xfrm>
            <a:off x="6418727" y="4434132"/>
            <a:ext cx="1373005" cy="817563"/>
          </a:xfrm>
        </p:spPr>
        <p:txBody>
          <a:bodyPr bIns="46800" anchor="b" anchorCtr="0">
            <a:normAutofit/>
          </a:bodyPr>
          <a:lstStyle>
            <a:lvl1pPr marL="0" indent="0" algn="r">
              <a:buNone/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14" hasCustomPrompt="1"/>
          </p:nvPr>
        </p:nvSpPr>
        <p:spPr>
          <a:xfrm>
            <a:off x="6418727" y="5579361"/>
            <a:ext cx="1373005" cy="817563"/>
          </a:xfrm>
        </p:spPr>
        <p:txBody>
          <a:bodyPr bIns="46800" anchor="b" anchorCtr="0">
            <a:normAutofit/>
          </a:bodyPr>
          <a:lstStyle>
            <a:lvl1pPr marL="0" indent="0" algn="r">
              <a:buNone/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36666905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tdia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drop"/>
          <p:cNvSpPr/>
          <p:nvPr userDrawn="1"/>
        </p:nvSpPr>
        <p:spPr>
          <a:xfrm>
            <a:off x="0" y="1"/>
            <a:ext cx="12192000" cy="3427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875617"/>
            <a:ext cx="10923589" cy="1551796"/>
          </a:xfrm>
        </p:spPr>
        <p:txBody>
          <a:bodyPr anchor="ctr" anchorCtr="0"/>
          <a:lstStyle>
            <a:lvl1pPr algn="l"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0" name="Tijdelijke aanduiding voor tekst 14"/>
          <p:cNvSpPr>
            <a:spLocks noGrp="1"/>
          </p:cNvSpPr>
          <p:nvPr>
            <p:ph type="body" sz="quarter" idx="18" hasCustomPrompt="1"/>
          </p:nvPr>
        </p:nvSpPr>
        <p:spPr>
          <a:xfrm>
            <a:off x="5156752" y="3846022"/>
            <a:ext cx="4680000" cy="691884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000">
                <a:solidFill>
                  <a:schemeClr val="tx2"/>
                </a:solidFill>
              </a:defRPr>
            </a:lvl1pPr>
            <a:lvl2pPr marL="313200" indent="0">
              <a:buFontTx/>
              <a:buNone/>
              <a:defRPr sz="1800"/>
            </a:lvl2pPr>
            <a:lvl3pPr marL="630000" indent="0">
              <a:buFontTx/>
              <a:buNone/>
              <a:defRPr sz="1800"/>
            </a:lvl3pPr>
            <a:lvl4pPr marL="943200" indent="0">
              <a:buFontTx/>
              <a:buNone/>
              <a:defRPr sz="1800"/>
            </a:lvl4pPr>
            <a:lvl5pPr marL="1260000" indent="0">
              <a:buFontTx/>
              <a:buNone/>
              <a:defRPr sz="1800"/>
            </a:lvl5pPr>
          </a:lstStyle>
          <a:p>
            <a:pPr lvl="0"/>
            <a:r>
              <a:rPr lang="nl-NL" dirty="0"/>
              <a:t>Vul hier een webadres in</a:t>
            </a:r>
          </a:p>
        </p:txBody>
      </p:sp>
      <p:sp>
        <p:nvSpPr>
          <p:cNvPr id="22" name="Tijdelijke aanduiding voor tekst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6752" y="4639509"/>
            <a:ext cx="4680000" cy="691884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000">
                <a:solidFill>
                  <a:schemeClr val="tx2"/>
                </a:solidFill>
              </a:defRPr>
            </a:lvl1pPr>
            <a:lvl2pPr marL="313200" indent="0">
              <a:buFontTx/>
              <a:buNone/>
              <a:defRPr sz="1800"/>
            </a:lvl2pPr>
            <a:lvl3pPr marL="630000" indent="0">
              <a:buFontTx/>
              <a:buNone/>
              <a:defRPr sz="1800"/>
            </a:lvl3pPr>
            <a:lvl4pPr marL="943200" indent="0">
              <a:buFontTx/>
              <a:buNone/>
              <a:defRPr sz="1800"/>
            </a:lvl4pPr>
            <a:lvl5pPr marL="1260000" indent="0">
              <a:buFontTx/>
              <a:buNone/>
              <a:defRPr sz="1800"/>
            </a:lvl5pPr>
          </a:lstStyle>
          <a:p>
            <a:pPr lvl="0"/>
            <a:r>
              <a:rPr lang="nl-NL" dirty="0"/>
              <a:t>Vul hier een emailadres in</a:t>
            </a:r>
          </a:p>
        </p:txBody>
      </p:sp>
      <p:sp>
        <p:nvSpPr>
          <p:cNvPr id="24" name="Tijdelijke aanduiding voor tekst 14"/>
          <p:cNvSpPr>
            <a:spLocks noGrp="1"/>
          </p:cNvSpPr>
          <p:nvPr>
            <p:ph type="body" sz="quarter" idx="22" hasCustomPrompt="1"/>
          </p:nvPr>
        </p:nvSpPr>
        <p:spPr>
          <a:xfrm>
            <a:off x="5156752" y="5405528"/>
            <a:ext cx="4680000" cy="691884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000">
                <a:solidFill>
                  <a:schemeClr val="tx2"/>
                </a:solidFill>
              </a:defRPr>
            </a:lvl1pPr>
            <a:lvl2pPr marL="313200" indent="0">
              <a:buFontTx/>
              <a:buNone/>
              <a:defRPr sz="1800"/>
            </a:lvl2pPr>
            <a:lvl3pPr marL="630000" indent="0">
              <a:buFontTx/>
              <a:buNone/>
              <a:defRPr sz="1800"/>
            </a:lvl3pPr>
            <a:lvl4pPr marL="943200" indent="0">
              <a:buFontTx/>
              <a:buNone/>
              <a:defRPr sz="1800"/>
            </a:lvl4pPr>
            <a:lvl5pPr marL="1260000" indent="0">
              <a:buFontTx/>
              <a:buNone/>
              <a:defRPr sz="1800"/>
            </a:lvl5pPr>
          </a:lstStyle>
          <a:p>
            <a:pPr lvl="0"/>
            <a:r>
              <a:rPr lang="nl-NL" dirty="0"/>
              <a:t>Vul hier een telefoonnummer in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27" name="minjus_header_titl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7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88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tdia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drop"/>
          <p:cNvSpPr/>
          <p:nvPr userDrawn="1"/>
        </p:nvSpPr>
        <p:spPr>
          <a:xfrm>
            <a:off x="0" y="-1"/>
            <a:ext cx="6096000" cy="68580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2565400"/>
            <a:ext cx="5003800" cy="1727200"/>
          </a:xfrm>
        </p:spPr>
        <p:txBody>
          <a:bodyPr anchor="ctr" anchorCtr="0"/>
          <a:lstStyle>
            <a:lvl1pPr algn="l"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0" name="Tijdelijke aanduiding voor tekst 14"/>
          <p:cNvSpPr>
            <a:spLocks noGrp="1"/>
          </p:cNvSpPr>
          <p:nvPr>
            <p:ph type="body" sz="quarter" idx="18" hasCustomPrompt="1"/>
          </p:nvPr>
        </p:nvSpPr>
        <p:spPr>
          <a:xfrm>
            <a:off x="7176286" y="2286000"/>
            <a:ext cx="4382303" cy="691884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000">
                <a:solidFill>
                  <a:schemeClr val="tx2"/>
                </a:solidFill>
              </a:defRPr>
            </a:lvl1pPr>
            <a:lvl2pPr marL="313200" indent="0">
              <a:buFontTx/>
              <a:buNone/>
              <a:defRPr sz="1800"/>
            </a:lvl2pPr>
            <a:lvl3pPr marL="630000" indent="0">
              <a:buFontTx/>
              <a:buNone/>
              <a:defRPr sz="1800"/>
            </a:lvl3pPr>
            <a:lvl4pPr marL="943200" indent="0">
              <a:buFontTx/>
              <a:buNone/>
              <a:defRPr sz="1800"/>
            </a:lvl4pPr>
            <a:lvl5pPr marL="1260000" indent="0">
              <a:buFontTx/>
              <a:buNone/>
              <a:defRPr sz="1800"/>
            </a:lvl5pPr>
          </a:lstStyle>
          <a:p>
            <a:pPr lvl="0"/>
            <a:r>
              <a:rPr lang="nl-NL" dirty="0"/>
              <a:t>Vul hier een webadres in</a:t>
            </a:r>
          </a:p>
        </p:txBody>
      </p:sp>
      <p:sp>
        <p:nvSpPr>
          <p:cNvPr id="22" name="Tijdelijke aanduiding voor tekst 14"/>
          <p:cNvSpPr>
            <a:spLocks noGrp="1"/>
          </p:cNvSpPr>
          <p:nvPr>
            <p:ph type="body" sz="quarter" idx="20" hasCustomPrompt="1"/>
          </p:nvPr>
        </p:nvSpPr>
        <p:spPr>
          <a:xfrm>
            <a:off x="7176286" y="3079487"/>
            <a:ext cx="4382303" cy="691884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000">
                <a:solidFill>
                  <a:schemeClr val="tx2"/>
                </a:solidFill>
              </a:defRPr>
            </a:lvl1pPr>
            <a:lvl2pPr marL="313200" indent="0">
              <a:buFontTx/>
              <a:buNone/>
              <a:defRPr sz="1800"/>
            </a:lvl2pPr>
            <a:lvl3pPr marL="630000" indent="0">
              <a:buFontTx/>
              <a:buNone/>
              <a:defRPr sz="1800"/>
            </a:lvl3pPr>
            <a:lvl4pPr marL="943200" indent="0">
              <a:buFontTx/>
              <a:buNone/>
              <a:defRPr sz="1800"/>
            </a:lvl4pPr>
            <a:lvl5pPr marL="1260000" indent="0">
              <a:buFontTx/>
              <a:buNone/>
              <a:defRPr sz="1800"/>
            </a:lvl5pPr>
          </a:lstStyle>
          <a:p>
            <a:pPr lvl="0"/>
            <a:r>
              <a:rPr lang="nl-NL" dirty="0"/>
              <a:t>Vul hier een emailadres in</a:t>
            </a:r>
          </a:p>
        </p:txBody>
      </p:sp>
      <p:sp>
        <p:nvSpPr>
          <p:cNvPr id="24" name="Tijdelijke aanduiding voor tekst 14"/>
          <p:cNvSpPr>
            <a:spLocks noGrp="1"/>
          </p:cNvSpPr>
          <p:nvPr>
            <p:ph type="body" sz="quarter" idx="22" hasCustomPrompt="1"/>
          </p:nvPr>
        </p:nvSpPr>
        <p:spPr>
          <a:xfrm>
            <a:off x="7176286" y="3845505"/>
            <a:ext cx="4382303" cy="691884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000">
                <a:solidFill>
                  <a:schemeClr val="tx2"/>
                </a:solidFill>
              </a:defRPr>
            </a:lvl1pPr>
            <a:lvl2pPr marL="313200" indent="0">
              <a:buFontTx/>
              <a:buNone/>
              <a:defRPr sz="1800"/>
            </a:lvl2pPr>
            <a:lvl3pPr marL="630000" indent="0">
              <a:buFontTx/>
              <a:buNone/>
              <a:defRPr sz="1800"/>
            </a:lvl3pPr>
            <a:lvl4pPr marL="943200" indent="0">
              <a:buFontTx/>
              <a:buNone/>
              <a:defRPr sz="1800"/>
            </a:lvl4pPr>
            <a:lvl5pPr marL="1260000" indent="0">
              <a:buFontTx/>
              <a:buNone/>
              <a:defRPr sz="1800"/>
            </a:lvl5pPr>
          </a:lstStyle>
          <a:p>
            <a:pPr lvl="0"/>
            <a:r>
              <a:rPr lang="nl-NL" dirty="0"/>
              <a:t>Vul hier een telefoonnummer in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27" name="minjus_header_titl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7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306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(niet gebruiken) Titeldia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554588" y="1882800"/>
            <a:ext cx="5003999" cy="2336400"/>
          </a:xfrm>
        </p:spPr>
        <p:txBody>
          <a:bodyPr tIns="90000" bIns="90000" anchor="b" anchorCtr="0">
            <a:normAutofit/>
          </a:bodyPr>
          <a:lstStyle>
            <a:lvl1pPr defTabSz="608135" eaLnBrk="0" hangingPunct="0">
              <a:defRPr sz="3600">
                <a:solidFill>
                  <a:srgbClr val="000000"/>
                </a:solidFill>
              </a:defRPr>
            </a:lvl1pPr>
          </a:lstStyle>
          <a:p>
            <a:pPr lvl="0"/>
            <a:r>
              <a:rPr lang="nl-NL" altLang="nl-NL" noProof="0"/>
              <a:t>Modern e-mail security standards</a:t>
            </a:r>
            <a:endParaRPr lang="nl-NL" altLang="nl-NL" noProof="0" dirty="0"/>
          </a:p>
        </p:txBody>
      </p:sp>
      <p:sp>
        <p:nvSpPr>
          <p:cNvPr id="4099" name="subtitle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554588" y="4215599"/>
            <a:ext cx="5003999" cy="1339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400" tIns="90000" rIns="90018" bIns="46809">
            <a:normAutofit/>
          </a:bodyPr>
          <a:lstStyle>
            <a:lvl1pPr marL="0" indent="0" defTabSz="608135" eaLnBrk="0" hangingPunct="0">
              <a:buFont typeface="Arial" charset="0"/>
              <a:buNone/>
              <a:defRPr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nl-NL" altLang="nl-NL" noProof="0"/>
              <a:t>a Dutch perspective</a:t>
            </a:r>
            <a:endParaRPr lang="nl-NL" altLang="nl-NL" noProof="0" dirty="0"/>
          </a:p>
        </p:txBody>
      </p:sp>
      <p:sp>
        <p:nvSpPr>
          <p:cNvPr id="8" name="logoplaceholder"/>
          <p:cNvSpPr/>
          <p:nvPr userDrawn="1"/>
        </p:nvSpPr>
        <p:spPr>
          <a:xfrm>
            <a:off x="0" y="0"/>
            <a:ext cx="12192000" cy="17830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speaker"/>
          <p:cNvSpPr>
            <a:spLocks noGrp="1"/>
          </p:cNvSpPr>
          <p:nvPr>
            <p:ph type="body" sz="quarter" idx="11" hasCustomPrompt="1"/>
          </p:nvPr>
        </p:nvSpPr>
        <p:spPr>
          <a:xfrm>
            <a:off x="6553201" y="5832053"/>
            <a:ext cx="5003999" cy="389360"/>
          </a:xfrm>
        </p:spPr>
        <p:txBody>
          <a:bodyPr wrap="square" lIns="118800" anchor="b" anchorCtr="0">
            <a:noAutofit/>
          </a:bodyPr>
          <a:lstStyle>
            <a:lvl1pPr marL="0" indent="0">
              <a:spcBef>
                <a:spcPts val="1200"/>
              </a:spcBef>
              <a:buFontTx/>
              <a:buNone/>
              <a:defRPr sz="1600">
                <a:solidFill>
                  <a:srgbClr val="000000"/>
                </a:solidFill>
                <a:latin typeface="+mn-lt"/>
              </a:defRPr>
            </a:lvl1pPr>
            <a:lvl2pPr marL="313200" indent="0">
              <a:spcBef>
                <a:spcPts val="1200"/>
              </a:spcBef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630000" indent="0">
              <a:spcBef>
                <a:spcPts val="1200"/>
              </a:spcBef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3pPr>
            <a:lvl4pPr marL="943200" indent="0">
              <a:spcBef>
                <a:spcPts val="1200"/>
              </a:spcBef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4pPr>
            <a:lvl5pPr marL="1260000" indent="0">
              <a:spcBef>
                <a:spcPts val="1200"/>
              </a:spcBef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nl-NL"/>
              <a:t>Bart Knubben &amp; Maarten Aertsen</a:t>
            </a:r>
            <a:endParaRPr lang="nl-NL" dirty="0"/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2"/>
          </p:nvPr>
        </p:nvSpPr>
        <p:spPr>
          <a:xfrm>
            <a:off x="6552000" y="6311900"/>
            <a:ext cx="5003800" cy="264272"/>
          </a:xfrm>
        </p:spPr>
        <p:txBody>
          <a:bodyPr lIns="118800" tIns="46800"/>
          <a:lstStyle>
            <a:lvl1pPr marL="0">
              <a:lnSpc>
                <a:spcPct val="90000"/>
              </a:lnSpc>
              <a:spcBef>
                <a:spcPts val="1200"/>
              </a:spcBef>
              <a:defRPr sz="1600" baseline="0">
                <a:solidFill>
                  <a:srgbClr val="000000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60792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(niet gebruiken) Titeldi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 dirty="0"/>
              <a:t>Sleep de afbeelding naar de tijdelijke aanduiding of klik op het pictogram als u een afbeelding wilt toevoegen</a:t>
            </a:r>
          </a:p>
        </p:txBody>
      </p:sp>
      <p:sp>
        <p:nvSpPr>
          <p:cNvPr id="4098" name="title"/>
          <p:cNvSpPr>
            <a:spLocks noGrp="1" noChangeArrowheads="1"/>
          </p:cNvSpPr>
          <p:nvPr>
            <p:ph type="ctrTitle"/>
          </p:nvPr>
        </p:nvSpPr>
        <p:spPr>
          <a:xfrm>
            <a:off x="634047" y="451985"/>
            <a:ext cx="10923906" cy="1726479"/>
          </a:xfrm>
        </p:spPr>
        <p:txBody>
          <a:bodyPr tIns="90000" bIns="90000" anchor="b" anchorCtr="0">
            <a:normAutofit/>
          </a:bodyPr>
          <a:lstStyle>
            <a:lvl1pPr defTabSz="608135" eaLnBrk="0" hangingPunct="0">
              <a:defRPr sz="36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altLang="nl-NL" noProof="0"/>
              <a:t>Click to edit Master title style</a:t>
            </a:r>
            <a:endParaRPr lang="nl-NL" altLang="nl-NL" noProof="0" dirty="0"/>
          </a:p>
        </p:txBody>
      </p:sp>
      <p:sp>
        <p:nvSpPr>
          <p:cNvPr id="4099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634047" y="2186972"/>
            <a:ext cx="10923906" cy="6643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400" tIns="90000" rIns="90018" bIns="46809">
            <a:normAutofit/>
          </a:bodyPr>
          <a:lstStyle>
            <a:lvl1pPr marL="0" indent="0" defTabSz="608135" eaLnBrk="0" hangingPunct="0">
              <a:buFont typeface="Arial" charset="0"/>
              <a:buNone/>
              <a:defRPr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altLang="nl-NL" noProof="0"/>
              <a:t>Click to edit Master subtitle style</a:t>
            </a:r>
            <a:endParaRPr lang="nl-NL" altLang="nl-NL" noProof="0" dirty="0"/>
          </a:p>
        </p:txBody>
      </p:sp>
      <p:sp>
        <p:nvSpPr>
          <p:cNvPr id="8" name="speaker"/>
          <p:cNvSpPr>
            <a:spLocks noGrp="1"/>
          </p:cNvSpPr>
          <p:nvPr>
            <p:ph type="body" sz="quarter" idx="11" hasCustomPrompt="1"/>
          </p:nvPr>
        </p:nvSpPr>
        <p:spPr>
          <a:xfrm>
            <a:off x="632777" y="2668274"/>
            <a:ext cx="5138738" cy="389360"/>
          </a:xfrm>
        </p:spPr>
        <p:txBody>
          <a:bodyPr wrap="square" lIns="118800" anchor="b" anchorCtr="0">
            <a:noAutofit/>
          </a:bodyPr>
          <a:lstStyle>
            <a:lvl1pPr marL="0" indent="0">
              <a:spcBef>
                <a:spcPts val="1200"/>
              </a:spcBef>
              <a:buFontTx/>
              <a:buNone/>
              <a:defRPr sz="1600">
                <a:solidFill>
                  <a:srgbClr val="000000"/>
                </a:solidFill>
                <a:latin typeface="+mn-lt"/>
              </a:defRPr>
            </a:lvl1pPr>
            <a:lvl2pPr marL="313200" indent="0">
              <a:spcBef>
                <a:spcPts val="1200"/>
              </a:spcBef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630000" indent="0">
              <a:spcBef>
                <a:spcPts val="1200"/>
              </a:spcBef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3pPr>
            <a:lvl4pPr marL="943200" indent="0">
              <a:spcBef>
                <a:spcPts val="1200"/>
              </a:spcBef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4pPr>
            <a:lvl5pPr marL="1260000" indent="0">
              <a:spcBef>
                <a:spcPts val="1200"/>
              </a:spcBef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9" name="logoplaceholder"/>
          <p:cNvSpPr/>
          <p:nvPr userDrawn="1"/>
        </p:nvSpPr>
        <p:spPr>
          <a:xfrm>
            <a:off x="0" y="0"/>
            <a:ext cx="12192000" cy="17830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jdelijke aanduiding voor datum 1"/>
          <p:cNvSpPr>
            <a:spLocks noGrp="1"/>
          </p:cNvSpPr>
          <p:nvPr>
            <p:ph type="dt" sz="half" idx="12"/>
          </p:nvPr>
        </p:nvSpPr>
        <p:spPr>
          <a:xfrm>
            <a:off x="620077" y="3111181"/>
            <a:ext cx="5151438" cy="264272"/>
          </a:xfrm>
        </p:spPr>
        <p:txBody>
          <a:bodyPr lIns="118800" tIns="46800"/>
          <a:lstStyle>
            <a:lvl1pPr marL="0">
              <a:lnSpc>
                <a:spcPct val="90000"/>
              </a:lnSpc>
              <a:spcBef>
                <a:spcPts val="1200"/>
              </a:spcBef>
              <a:defRPr sz="1600" baseline="0">
                <a:solidFill>
                  <a:srgbClr val="000000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982174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(niet gebruiken) Titeldia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drop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98" name="title"/>
          <p:cNvSpPr>
            <a:spLocks noGrp="1" noChangeArrowheads="1"/>
          </p:cNvSpPr>
          <p:nvPr>
            <p:ph type="ctrTitle"/>
          </p:nvPr>
        </p:nvSpPr>
        <p:spPr>
          <a:xfrm>
            <a:off x="6554588" y="1882800"/>
            <a:ext cx="5003999" cy="2336400"/>
          </a:xfrm>
        </p:spPr>
        <p:txBody>
          <a:bodyPr tIns="90000" bIns="90000" anchor="b" anchorCtr="0">
            <a:normAutofit/>
          </a:bodyPr>
          <a:lstStyle>
            <a:lvl1pPr defTabSz="608135" eaLnBrk="0" hangingPunct="0">
              <a:defRPr sz="36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altLang="nl-NL" noProof="0"/>
              <a:t>Click to edit Master title style</a:t>
            </a:r>
            <a:endParaRPr lang="nl-NL" altLang="nl-NL" noProof="0" dirty="0"/>
          </a:p>
        </p:txBody>
      </p:sp>
      <p:sp>
        <p:nvSpPr>
          <p:cNvPr id="4099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6553200" y="4218267"/>
            <a:ext cx="5003999" cy="16137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400" tIns="90000" rIns="90018" bIns="46809">
            <a:normAutofit/>
          </a:bodyPr>
          <a:lstStyle>
            <a:lvl1pPr marL="0" indent="0" defTabSz="608135" eaLnBrk="0" hangingPunct="0">
              <a:buFont typeface="Arial" charset="0"/>
              <a:buNone/>
              <a:defRPr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altLang="nl-NL" noProof="0"/>
              <a:t>Click to edit Master subtitle style</a:t>
            </a:r>
            <a:endParaRPr lang="nl-NL" altLang="nl-NL" noProof="0" dirty="0"/>
          </a:p>
        </p:txBody>
      </p:sp>
      <p:sp>
        <p:nvSpPr>
          <p:cNvPr id="6" name="speaker"/>
          <p:cNvSpPr>
            <a:spLocks noGrp="1"/>
          </p:cNvSpPr>
          <p:nvPr>
            <p:ph type="body" sz="quarter" idx="11" hasCustomPrompt="1"/>
          </p:nvPr>
        </p:nvSpPr>
        <p:spPr>
          <a:xfrm>
            <a:off x="6553201" y="5832053"/>
            <a:ext cx="5003999" cy="389360"/>
          </a:xfrm>
        </p:spPr>
        <p:txBody>
          <a:bodyPr wrap="square" lIns="118800" anchor="b" anchorCtr="0">
            <a:noAutofit/>
          </a:bodyPr>
          <a:lstStyle>
            <a:lvl1pPr marL="0" indent="0">
              <a:spcBef>
                <a:spcPts val="1200"/>
              </a:spcBef>
              <a:buFontTx/>
              <a:buNone/>
              <a:defRPr sz="1600">
                <a:solidFill>
                  <a:srgbClr val="000000"/>
                </a:solidFill>
                <a:latin typeface="+mn-lt"/>
              </a:defRPr>
            </a:lvl1pPr>
            <a:lvl2pPr marL="313200" indent="0">
              <a:spcBef>
                <a:spcPts val="1200"/>
              </a:spcBef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630000" indent="0">
              <a:spcBef>
                <a:spcPts val="1200"/>
              </a:spcBef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3pPr>
            <a:lvl4pPr marL="943200" indent="0">
              <a:spcBef>
                <a:spcPts val="1200"/>
              </a:spcBef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4pPr>
            <a:lvl5pPr marL="1260000" indent="0">
              <a:spcBef>
                <a:spcPts val="1200"/>
              </a:spcBef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9" name="logoplaceholder"/>
          <p:cNvSpPr/>
          <p:nvPr userDrawn="1"/>
        </p:nvSpPr>
        <p:spPr>
          <a:xfrm>
            <a:off x="0" y="0"/>
            <a:ext cx="12192000" cy="17830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jdelijke aanduiding voor datum 1"/>
          <p:cNvSpPr>
            <a:spLocks noGrp="1"/>
          </p:cNvSpPr>
          <p:nvPr>
            <p:ph type="dt" sz="half" idx="12"/>
          </p:nvPr>
        </p:nvSpPr>
        <p:spPr>
          <a:xfrm>
            <a:off x="6552000" y="6311900"/>
            <a:ext cx="5003800" cy="264272"/>
          </a:xfrm>
        </p:spPr>
        <p:txBody>
          <a:bodyPr lIns="118800" tIns="46800"/>
          <a:lstStyle>
            <a:lvl1pPr marL="0">
              <a:lnSpc>
                <a:spcPct val="90000"/>
              </a:lnSpc>
              <a:spcBef>
                <a:spcPts val="1200"/>
              </a:spcBef>
              <a:defRPr sz="1600" baseline="0">
                <a:solidFill>
                  <a:srgbClr val="000000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96693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(niet gebruiken) Titeldia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drop"/>
          <p:cNvSpPr/>
          <p:nvPr userDrawn="1"/>
        </p:nvSpPr>
        <p:spPr>
          <a:xfrm>
            <a:off x="0" y="0"/>
            <a:ext cx="12193200" cy="343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98" name="title"/>
          <p:cNvSpPr>
            <a:spLocks noGrp="1" noChangeArrowheads="1"/>
          </p:cNvSpPr>
          <p:nvPr>
            <p:ph type="ctrTitle"/>
          </p:nvPr>
        </p:nvSpPr>
        <p:spPr>
          <a:xfrm>
            <a:off x="635001" y="1879600"/>
            <a:ext cx="10923589" cy="1547813"/>
          </a:xfrm>
        </p:spPr>
        <p:txBody>
          <a:bodyPr tIns="46800" bIns="46800" anchor="ctr" anchorCtr="0">
            <a:normAutofit/>
          </a:bodyPr>
          <a:lstStyle>
            <a:lvl1pPr defTabSz="608135" eaLnBrk="0" hangingPunct="0">
              <a:defRPr sz="4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altLang="nl-NL" noProof="0"/>
              <a:t>Click to edit Master title style</a:t>
            </a:r>
            <a:endParaRPr lang="nl-NL" altLang="nl-NL" noProof="0" dirty="0"/>
          </a:p>
        </p:txBody>
      </p:sp>
      <p:sp>
        <p:nvSpPr>
          <p:cNvPr id="4099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635000" y="3749486"/>
            <a:ext cx="10925177" cy="20772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400" tIns="90000" rIns="90018" bIns="46809">
            <a:normAutofit/>
          </a:bodyPr>
          <a:lstStyle>
            <a:lvl1pPr marL="0" indent="0" defTabSz="608135" eaLnBrk="0" hangingPunct="0">
              <a:buFont typeface="Arial" charset="0"/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nl-NL" noProof="0"/>
              <a:t>Click to edit Master subtitle style</a:t>
            </a:r>
            <a:endParaRPr lang="nl-NL" altLang="nl-NL" noProof="0" dirty="0"/>
          </a:p>
        </p:txBody>
      </p:sp>
      <p:sp>
        <p:nvSpPr>
          <p:cNvPr id="8" name="speaker"/>
          <p:cNvSpPr>
            <a:spLocks noGrp="1"/>
          </p:cNvSpPr>
          <p:nvPr>
            <p:ph type="body" sz="quarter" idx="11" hasCustomPrompt="1"/>
          </p:nvPr>
        </p:nvSpPr>
        <p:spPr>
          <a:xfrm>
            <a:off x="633412" y="5829386"/>
            <a:ext cx="5005388" cy="389360"/>
          </a:xfrm>
        </p:spPr>
        <p:txBody>
          <a:bodyPr wrap="square" lIns="118800" anchor="b" anchorCtr="0">
            <a:noAutofit/>
          </a:bodyPr>
          <a:lstStyle>
            <a:lvl1pPr marL="0" indent="0">
              <a:spcBef>
                <a:spcPts val="1200"/>
              </a:spcBef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313200" indent="0">
              <a:spcBef>
                <a:spcPts val="1200"/>
              </a:spcBef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630000" indent="0">
              <a:spcBef>
                <a:spcPts val="1200"/>
              </a:spcBef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3pPr>
            <a:lvl4pPr marL="943200" indent="0">
              <a:spcBef>
                <a:spcPts val="1200"/>
              </a:spcBef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4pPr>
            <a:lvl5pPr marL="1260000" indent="0">
              <a:spcBef>
                <a:spcPts val="1200"/>
              </a:spcBef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9" name="logoplaceholder"/>
          <p:cNvSpPr/>
          <p:nvPr userDrawn="1"/>
        </p:nvSpPr>
        <p:spPr>
          <a:xfrm>
            <a:off x="0" y="0"/>
            <a:ext cx="12192000" cy="17830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jdelijke aanduiding voor datum 1"/>
          <p:cNvSpPr>
            <a:spLocks noGrp="1"/>
          </p:cNvSpPr>
          <p:nvPr>
            <p:ph type="dt" sz="half" idx="12"/>
          </p:nvPr>
        </p:nvSpPr>
        <p:spPr>
          <a:xfrm>
            <a:off x="633600" y="6311900"/>
            <a:ext cx="5003800" cy="264272"/>
          </a:xfrm>
        </p:spPr>
        <p:txBody>
          <a:bodyPr lIns="118800" tIns="46800"/>
          <a:lstStyle>
            <a:lvl1pPr marL="0">
              <a:lnSpc>
                <a:spcPct val="90000"/>
              </a:lnSpc>
              <a:spcBef>
                <a:spcPts val="1200"/>
              </a:spcBef>
              <a:defRPr sz="1600" baseline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272813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B179D-25A3-3E43-A8A4-9CC7FB0EA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5274A-9B7E-2745-BC46-D1A76EF6E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50A18-A1F3-7048-A220-D89D200B9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CC6F-EE17-FE47-9024-8496F17423DD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7723A-9007-3447-8EF9-1F215EDE6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69536-F1C2-8C4B-9592-01566233B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4AF6-54D0-7744-AB94-29E964C13B1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5363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D0134-95E7-8645-A4F2-09347D6F9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E9D9E-98CF-2546-BA1D-13A580D19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FB292-6A94-1846-9B25-6DBA97031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CC6F-EE17-FE47-9024-8496F17423DD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1E090-27E9-A046-BA76-EA075A4AD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0BBA4-41CD-3047-8865-60FEB8D26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4AF6-54D0-7744-AB94-29E964C13B1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434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CA1AE-7C61-E440-A943-7B8F74EE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6B7DA-9E50-4848-9FEB-DA9368FCB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52353-7206-794E-9092-E75B55E98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CC6F-EE17-FE47-9024-8496F17423DD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444DB-C297-234D-BA60-141DD00F3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70A64-A1B3-8845-ADCE-E9E5E58A8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4AF6-54D0-7744-AB94-29E964C13B1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E3759-D515-5148-9ADD-56A0EECA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C1BA5-D9E6-674D-8F85-BD1A9D847B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03C5E-C74C-674B-B7E9-37EBDC0B4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07D4F-433B-9D4C-B3CD-4815674A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CC6F-EE17-FE47-9024-8496F17423DD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872E3-B663-9F42-8DF6-47BB942F8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F3F33-09AC-9B45-90F1-158F926E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4AF6-54D0-7744-AB94-29E964C13B1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67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1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6553200" y="2289600"/>
            <a:ext cx="5004000" cy="3931813"/>
          </a:xfrm>
        </p:spPr>
        <p:txBody>
          <a:bodyPr/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684000" indent="-216000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6" name="Rechthoek 15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6553200" y="1051200"/>
            <a:ext cx="5004000" cy="9480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4" name="Tijdelijke aanduiding voor afbeelding 2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8242" cy="6858000"/>
          </a:xfrm>
          <a:custGeom>
            <a:avLst/>
            <a:gdLst>
              <a:gd name="connsiteX0" fmla="*/ 0 w 6098242"/>
              <a:gd name="connsiteY0" fmla="*/ 0 h 6858000"/>
              <a:gd name="connsiteX1" fmla="*/ 5862000 w 6098242"/>
              <a:gd name="connsiteY1" fmla="*/ 0 h 6858000"/>
              <a:gd name="connsiteX2" fmla="*/ 5862000 w 6098242"/>
              <a:gd name="connsiteY2" fmla="*/ 708025 h 6858000"/>
              <a:gd name="connsiteX3" fmla="*/ 6098242 w 6098242"/>
              <a:gd name="connsiteY3" fmla="*/ 708025 h 6858000"/>
              <a:gd name="connsiteX4" fmla="*/ 6098242 w 6098242"/>
              <a:gd name="connsiteY4" fmla="*/ 6620400 h 6858000"/>
              <a:gd name="connsiteX5" fmla="*/ 5862000 w 6098242"/>
              <a:gd name="connsiteY5" fmla="*/ 6620400 h 6858000"/>
              <a:gd name="connsiteX6" fmla="*/ 5862000 w 6098242"/>
              <a:gd name="connsiteY6" fmla="*/ 6858000 h 6858000"/>
              <a:gd name="connsiteX7" fmla="*/ 0 w 609824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8242" h="6858000">
                <a:moveTo>
                  <a:pt x="0" y="0"/>
                </a:moveTo>
                <a:lnTo>
                  <a:pt x="5862000" y="0"/>
                </a:lnTo>
                <a:lnTo>
                  <a:pt x="5862000" y="708025"/>
                </a:lnTo>
                <a:lnTo>
                  <a:pt x="6098242" y="708025"/>
                </a:lnTo>
                <a:lnTo>
                  <a:pt x="6098242" y="6620400"/>
                </a:lnTo>
                <a:lnTo>
                  <a:pt x="5862000" y="6620400"/>
                </a:lnTo>
                <a:lnTo>
                  <a:pt x="586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lIns="612000" anchor="ctr" anchorCtr="0">
            <a:noAutofit/>
          </a:bodyPr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7" name="Tijdelijke aanduiding voor datum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8" name="Tijdelijke aanduiding voor voettekst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5732071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00B18-6F12-5346-A6A9-FF8B986E3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0043E-6794-8D4F-ADBB-A5EAFDFDD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A0A89-CA31-D941-90D5-D4E94B292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603CB-3C00-1348-87CB-21ACB05A3D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E9ECA9-AF72-334A-82EB-D5BF5ABE60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EE1792-07EE-C04A-99EE-C757AA115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CC6F-EE17-FE47-9024-8496F17423DD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886BD8-B9CE-4C49-8909-5787406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8B4A7-B998-D447-BD9E-CDAB50A9F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4AF6-54D0-7744-AB94-29E964C13B1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765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67FE7-C436-F445-AFEE-13BE9C23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5AB47-0803-2D40-BA4F-3E8D3BD68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CC6F-EE17-FE47-9024-8496F17423DD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9F68E3-6227-C44E-9822-E8B27D76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76E682-3267-2342-94F0-EF6407C8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4AF6-54D0-7744-AB94-29E964C13B1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5330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9A710F-4131-ED47-A0A4-5DD03EC7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CC6F-EE17-FE47-9024-8496F17423DD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E5AF4E-D9F2-8D45-B699-1C6437261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DC752-A2E7-9745-BD52-62EC893D6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4AF6-54D0-7744-AB94-29E964C13B1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1037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5E3C-85ED-BA4F-86C1-59BC97BF5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5E70A-15C5-3640-8871-1D77E8612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EDD2F-A6AA-4744-8D82-955A1480F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1C203-D7B8-744F-B72A-48669DC6A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CC6F-EE17-FE47-9024-8496F17423DD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121A5-9E73-B04C-ADA6-C2744168B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CF57F-A6A9-C147-824B-EECE9B465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4AF6-54D0-7744-AB94-29E964C13B1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5581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1562C-B8C2-7B48-A976-EF9E0678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1C3369-B20E-DB42-8F4F-F8415FF5BA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9C735A-B967-8B40-8E2E-0DA90E243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83BAD-C328-EC44-8328-14592D5E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CC6F-EE17-FE47-9024-8496F17423DD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84753-AC4A-984E-B7FB-DD2E733DD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B28EE-151E-834A-AA15-02069CCAF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4AF6-54D0-7744-AB94-29E964C13B1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3497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7636-81E3-5A43-85EC-6E1DD24ED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01D3F3-F748-4447-8C0F-BAB852C5D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2B94F-90E8-064B-BE63-7074C801B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CC6F-EE17-FE47-9024-8496F17423DD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279F5-41AD-C84A-840E-728ACAFD3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AF050-2228-1248-903B-569F53D3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4AF6-54D0-7744-AB94-29E964C13B1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05132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65F7A9-1BCC-9F49-872A-3EF11FD2A1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9EF435-70E7-7545-A687-E80223848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C5A53-6BE5-0441-9ABB-A3B68532A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CC6F-EE17-FE47-9024-8496F17423DD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76515-9F03-A546-95CD-31BA30DE0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0A25E-F3CB-B549-9F01-C6D0E7C1F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4AF6-54D0-7744-AB94-29E964C13B1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5709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73316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C0C7254D-9871-41CA-B62C-64C59AFF11A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263900"/>
            <a:ext cx="12192000" cy="3594100"/>
          </a:xfrm>
          <a:custGeom>
            <a:avLst/>
            <a:gdLst>
              <a:gd name="connsiteX0" fmla="*/ 0 w 2654762"/>
              <a:gd name="connsiteY0" fmla="*/ 0 h 1951348"/>
              <a:gd name="connsiteX1" fmla="*/ 2654762 w 2654762"/>
              <a:gd name="connsiteY1" fmla="*/ 0 h 1951348"/>
              <a:gd name="connsiteX2" fmla="*/ 2654762 w 2654762"/>
              <a:gd name="connsiteY2" fmla="*/ 1951348 h 1951348"/>
              <a:gd name="connsiteX3" fmla="*/ 0 w 2654762"/>
              <a:gd name="connsiteY3" fmla="*/ 1951348 h 195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762" h="1951348">
                <a:moveTo>
                  <a:pt x="0" y="0"/>
                </a:moveTo>
                <a:lnTo>
                  <a:pt x="2654762" y="0"/>
                </a:lnTo>
                <a:lnTo>
                  <a:pt x="2654762" y="1951348"/>
                </a:lnTo>
                <a:lnTo>
                  <a:pt x="0" y="1951348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39C0ED-0232-4606-A63D-398AF662B3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A7026FD-3B84-400E-B19C-12AF96CD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00382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2"/>
          </p:nvPr>
        </p:nvSpPr>
        <p:spPr>
          <a:xfrm>
            <a:off x="670778" y="2370922"/>
            <a:ext cx="2054121" cy="2522991"/>
          </a:xfrm>
          <a:custGeom>
            <a:avLst/>
            <a:gdLst>
              <a:gd name="connsiteX0" fmla="*/ 0 w 2054121"/>
              <a:gd name="connsiteY0" fmla="*/ 0 h 2522991"/>
              <a:gd name="connsiteX1" fmla="*/ 2054121 w 2054121"/>
              <a:gd name="connsiteY1" fmla="*/ 0 h 2522991"/>
              <a:gd name="connsiteX2" fmla="*/ 2054121 w 2054121"/>
              <a:gd name="connsiteY2" fmla="*/ 2367575 h 2522991"/>
              <a:gd name="connsiteX3" fmla="*/ 1295308 w 2054121"/>
              <a:gd name="connsiteY3" fmla="*/ 2367575 h 2522991"/>
              <a:gd name="connsiteX4" fmla="*/ 1295308 w 2054121"/>
              <a:gd name="connsiteY4" fmla="*/ 2367576 h 2522991"/>
              <a:gd name="connsiteX5" fmla="*/ 1027061 w 2054121"/>
              <a:gd name="connsiteY5" fmla="*/ 2522991 h 2522991"/>
              <a:gd name="connsiteX6" fmla="*/ 758813 w 2054121"/>
              <a:gd name="connsiteY6" fmla="*/ 2367576 h 2522991"/>
              <a:gd name="connsiteX7" fmla="*/ 758813 w 2054121"/>
              <a:gd name="connsiteY7" fmla="*/ 2367575 h 2522991"/>
              <a:gd name="connsiteX8" fmla="*/ 0 w 2054121"/>
              <a:gd name="connsiteY8" fmla="*/ 2367575 h 252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4121" h="2522991">
                <a:moveTo>
                  <a:pt x="0" y="0"/>
                </a:moveTo>
                <a:lnTo>
                  <a:pt x="2054121" y="0"/>
                </a:lnTo>
                <a:lnTo>
                  <a:pt x="2054121" y="2367575"/>
                </a:lnTo>
                <a:lnTo>
                  <a:pt x="1295308" y="2367575"/>
                </a:lnTo>
                <a:lnTo>
                  <a:pt x="1295308" y="2367576"/>
                </a:lnTo>
                <a:lnTo>
                  <a:pt x="1027061" y="2522991"/>
                </a:lnTo>
                <a:lnTo>
                  <a:pt x="758813" y="2367576"/>
                </a:lnTo>
                <a:lnTo>
                  <a:pt x="758813" y="2367575"/>
                </a:lnTo>
                <a:lnTo>
                  <a:pt x="0" y="2367575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34"/>
          </p:nvPr>
        </p:nvSpPr>
        <p:spPr>
          <a:xfrm>
            <a:off x="2863110" y="2370922"/>
            <a:ext cx="2054121" cy="2522991"/>
          </a:xfrm>
          <a:custGeom>
            <a:avLst/>
            <a:gdLst>
              <a:gd name="connsiteX0" fmla="*/ 0 w 2054121"/>
              <a:gd name="connsiteY0" fmla="*/ 0 h 2522991"/>
              <a:gd name="connsiteX1" fmla="*/ 2054121 w 2054121"/>
              <a:gd name="connsiteY1" fmla="*/ 0 h 2522991"/>
              <a:gd name="connsiteX2" fmla="*/ 2054121 w 2054121"/>
              <a:gd name="connsiteY2" fmla="*/ 2367575 h 2522991"/>
              <a:gd name="connsiteX3" fmla="*/ 1295308 w 2054121"/>
              <a:gd name="connsiteY3" fmla="*/ 2367575 h 2522991"/>
              <a:gd name="connsiteX4" fmla="*/ 1295308 w 2054121"/>
              <a:gd name="connsiteY4" fmla="*/ 2367576 h 2522991"/>
              <a:gd name="connsiteX5" fmla="*/ 1027061 w 2054121"/>
              <a:gd name="connsiteY5" fmla="*/ 2522991 h 2522991"/>
              <a:gd name="connsiteX6" fmla="*/ 758813 w 2054121"/>
              <a:gd name="connsiteY6" fmla="*/ 2367576 h 2522991"/>
              <a:gd name="connsiteX7" fmla="*/ 758813 w 2054121"/>
              <a:gd name="connsiteY7" fmla="*/ 2367575 h 2522991"/>
              <a:gd name="connsiteX8" fmla="*/ 0 w 2054121"/>
              <a:gd name="connsiteY8" fmla="*/ 2367575 h 252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4121" h="2522991">
                <a:moveTo>
                  <a:pt x="0" y="0"/>
                </a:moveTo>
                <a:lnTo>
                  <a:pt x="2054121" y="0"/>
                </a:lnTo>
                <a:lnTo>
                  <a:pt x="2054121" y="2367575"/>
                </a:lnTo>
                <a:lnTo>
                  <a:pt x="1295308" y="2367575"/>
                </a:lnTo>
                <a:lnTo>
                  <a:pt x="1295308" y="2367576"/>
                </a:lnTo>
                <a:lnTo>
                  <a:pt x="1027061" y="2522991"/>
                </a:lnTo>
                <a:lnTo>
                  <a:pt x="758813" y="2367576"/>
                </a:lnTo>
                <a:lnTo>
                  <a:pt x="758813" y="2367575"/>
                </a:lnTo>
                <a:lnTo>
                  <a:pt x="0" y="2367575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39"/>
          <p:cNvSpPr>
            <a:spLocks noGrp="1"/>
          </p:cNvSpPr>
          <p:nvPr>
            <p:ph type="pic" sz="quarter" idx="35"/>
          </p:nvPr>
        </p:nvSpPr>
        <p:spPr>
          <a:xfrm>
            <a:off x="5059398" y="2370922"/>
            <a:ext cx="2054121" cy="2522991"/>
          </a:xfrm>
          <a:custGeom>
            <a:avLst/>
            <a:gdLst>
              <a:gd name="connsiteX0" fmla="*/ 0 w 2054121"/>
              <a:gd name="connsiteY0" fmla="*/ 0 h 2522991"/>
              <a:gd name="connsiteX1" fmla="*/ 2054121 w 2054121"/>
              <a:gd name="connsiteY1" fmla="*/ 0 h 2522991"/>
              <a:gd name="connsiteX2" fmla="*/ 2054121 w 2054121"/>
              <a:gd name="connsiteY2" fmla="*/ 2367575 h 2522991"/>
              <a:gd name="connsiteX3" fmla="*/ 1295308 w 2054121"/>
              <a:gd name="connsiteY3" fmla="*/ 2367575 h 2522991"/>
              <a:gd name="connsiteX4" fmla="*/ 1295308 w 2054121"/>
              <a:gd name="connsiteY4" fmla="*/ 2367576 h 2522991"/>
              <a:gd name="connsiteX5" fmla="*/ 1027061 w 2054121"/>
              <a:gd name="connsiteY5" fmla="*/ 2522991 h 2522991"/>
              <a:gd name="connsiteX6" fmla="*/ 758813 w 2054121"/>
              <a:gd name="connsiteY6" fmla="*/ 2367576 h 2522991"/>
              <a:gd name="connsiteX7" fmla="*/ 758813 w 2054121"/>
              <a:gd name="connsiteY7" fmla="*/ 2367575 h 2522991"/>
              <a:gd name="connsiteX8" fmla="*/ 0 w 2054121"/>
              <a:gd name="connsiteY8" fmla="*/ 2367575 h 252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4121" h="2522991">
                <a:moveTo>
                  <a:pt x="0" y="0"/>
                </a:moveTo>
                <a:lnTo>
                  <a:pt x="2054121" y="0"/>
                </a:lnTo>
                <a:lnTo>
                  <a:pt x="2054121" y="2367575"/>
                </a:lnTo>
                <a:lnTo>
                  <a:pt x="1295308" y="2367575"/>
                </a:lnTo>
                <a:lnTo>
                  <a:pt x="1295308" y="2367576"/>
                </a:lnTo>
                <a:lnTo>
                  <a:pt x="1027061" y="2522991"/>
                </a:lnTo>
                <a:lnTo>
                  <a:pt x="758813" y="2367576"/>
                </a:lnTo>
                <a:lnTo>
                  <a:pt x="758813" y="2367575"/>
                </a:lnTo>
                <a:lnTo>
                  <a:pt x="0" y="2367575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36"/>
          </p:nvPr>
        </p:nvSpPr>
        <p:spPr>
          <a:xfrm>
            <a:off x="7251248" y="2370922"/>
            <a:ext cx="2054121" cy="2522991"/>
          </a:xfrm>
          <a:custGeom>
            <a:avLst/>
            <a:gdLst>
              <a:gd name="connsiteX0" fmla="*/ 0 w 2054121"/>
              <a:gd name="connsiteY0" fmla="*/ 0 h 2522991"/>
              <a:gd name="connsiteX1" fmla="*/ 2054121 w 2054121"/>
              <a:gd name="connsiteY1" fmla="*/ 0 h 2522991"/>
              <a:gd name="connsiteX2" fmla="*/ 2054121 w 2054121"/>
              <a:gd name="connsiteY2" fmla="*/ 2367575 h 2522991"/>
              <a:gd name="connsiteX3" fmla="*/ 1295308 w 2054121"/>
              <a:gd name="connsiteY3" fmla="*/ 2367575 h 2522991"/>
              <a:gd name="connsiteX4" fmla="*/ 1295308 w 2054121"/>
              <a:gd name="connsiteY4" fmla="*/ 2367576 h 2522991"/>
              <a:gd name="connsiteX5" fmla="*/ 1027061 w 2054121"/>
              <a:gd name="connsiteY5" fmla="*/ 2522991 h 2522991"/>
              <a:gd name="connsiteX6" fmla="*/ 758813 w 2054121"/>
              <a:gd name="connsiteY6" fmla="*/ 2367576 h 2522991"/>
              <a:gd name="connsiteX7" fmla="*/ 758813 w 2054121"/>
              <a:gd name="connsiteY7" fmla="*/ 2367575 h 2522991"/>
              <a:gd name="connsiteX8" fmla="*/ 0 w 2054121"/>
              <a:gd name="connsiteY8" fmla="*/ 2367575 h 252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4121" h="2522991">
                <a:moveTo>
                  <a:pt x="0" y="0"/>
                </a:moveTo>
                <a:lnTo>
                  <a:pt x="2054121" y="0"/>
                </a:lnTo>
                <a:lnTo>
                  <a:pt x="2054121" y="2367575"/>
                </a:lnTo>
                <a:lnTo>
                  <a:pt x="1295308" y="2367575"/>
                </a:lnTo>
                <a:lnTo>
                  <a:pt x="1295308" y="2367576"/>
                </a:lnTo>
                <a:lnTo>
                  <a:pt x="1027061" y="2522991"/>
                </a:lnTo>
                <a:lnTo>
                  <a:pt x="758813" y="2367576"/>
                </a:lnTo>
                <a:lnTo>
                  <a:pt x="758813" y="2367575"/>
                </a:lnTo>
                <a:lnTo>
                  <a:pt x="0" y="2367575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37"/>
          </p:nvPr>
        </p:nvSpPr>
        <p:spPr>
          <a:xfrm>
            <a:off x="9437020" y="2370922"/>
            <a:ext cx="2054121" cy="2522991"/>
          </a:xfrm>
          <a:custGeom>
            <a:avLst/>
            <a:gdLst>
              <a:gd name="connsiteX0" fmla="*/ 0 w 2054121"/>
              <a:gd name="connsiteY0" fmla="*/ 0 h 2522991"/>
              <a:gd name="connsiteX1" fmla="*/ 2054121 w 2054121"/>
              <a:gd name="connsiteY1" fmla="*/ 0 h 2522991"/>
              <a:gd name="connsiteX2" fmla="*/ 2054121 w 2054121"/>
              <a:gd name="connsiteY2" fmla="*/ 2367575 h 2522991"/>
              <a:gd name="connsiteX3" fmla="*/ 1295308 w 2054121"/>
              <a:gd name="connsiteY3" fmla="*/ 2367575 h 2522991"/>
              <a:gd name="connsiteX4" fmla="*/ 1295308 w 2054121"/>
              <a:gd name="connsiteY4" fmla="*/ 2367576 h 2522991"/>
              <a:gd name="connsiteX5" fmla="*/ 1027061 w 2054121"/>
              <a:gd name="connsiteY5" fmla="*/ 2522991 h 2522991"/>
              <a:gd name="connsiteX6" fmla="*/ 758813 w 2054121"/>
              <a:gd name="connsiteY6" fmla="*/ 2367576 h 2522991"/>
              <a:gd name="connsiteX7" fmla="*/ 758813 w 2054121"/>
              <a:gd name="connsiteY7" fmla="*/ 2367575 h 2522991"/>
              <a:gd name="connsiteX8" fmla="*/ 0 w 2054121"/>
              <a:gd name="connsiteY8" fmla="*/ 2367575 h 252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4121" h="2522991">
                <a:moveTo>
                  <a:pt x="0" y="0"/>
                </a:moveTo>
                <a:lnTo>
                  <a:pt x="2054121" y="0"/>
                </a:lnTo>
                <a:lnTo>
                  <a:pt x="2054121" y="2367575"/>
                </a:lnTo>
                <a:lnTo>
                  <a:pt x="1295308" y="2367575"/>
                </a:lnTo>
                <a:lnTo>
                  <a:pt x="1295308" y="2367576"/>
                </a:lnTo>
                <a:lnTo>
                  <a:pt x="1027061" y="2522991"/>
                </a:lnTo>
                <a:lnTo>
                  <a:pt x="758813" y="2367576"/>
                </a:lnTo>
                <a:lnTo>
                  <a:pt x="758813" y="2367575"/>
                </a:lnTo>
                <a:lnTo>
                  <a:pt x="0" y="2367575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29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1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4999" y="2636837"/>
            <a:ext cx="5003801" cy="1584325"/>
          </a:xfrm>
        </p:spPr>
        <p:txBody>
          <a:bodyPr anchor="b"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4999" y="4221162"/>
            <a:ext cx="5003801" cy="2000251"/>
          </a:xfrm>
        </p:spPr>
        <p:txBody>
          <a:bodyPr tIns="90000" rIns="10080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634999" y="1171575"/>
            <a:ext cx="5003801" cy="1463674"/>
          </a:xfrm>
        </p:spPr>
        <p:txBody>
          <a:bodyPr rIns="0" anchor="b" anchorCtr="0">
            <a:normAutofit/>
          </a:bodyPr>
          <a:lstStyle>
            <a:lvl1pPr marL="0" indent="0" algn="r">
              <a:buNone/>
              <a:defRPr sz="9600" b="1" i="0">
                <a:solidFill>
                  <a:schemeClr val="bg1"/>
                </a:solidFill>
              </a:defRPr>
            </a:lvl1pPr>
            <a:lvl2pPr marL="313200" indent="0" algn="r">
              <a:buNone/>
              <a:defRPr/>
            </a:lvl2pPr>
            <a:lvl3pPr marL="630000" indent="0" algn="r">
              <a:buNone/>
              <a:defRPr/>
            </a:lvl3pPr>
            <a:lvl4pPr marL="943200" indent="0" algn="r">
              <a:buNone/>
              <a:defRPr/>
            </a:lvl4pPr>
            <a:lvl5pPr marL="1260000" indent="0" algn="r">
              <a:buNone/>
              <a:defRPr/>
            </a:lvl5pPr>
          </a:lstStyle>
          <a:p>
            <a:pPr lvl="0"/>
            <a:r>
              <a:rPr lang="nl-NL" dirty="0"/>
              <a:t>#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1" name="Rechthoek 10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03249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61">
          <p15:clr>
            <a:srgbClr val="FBAE40"/>
          </p15:clr>
        </p15:guide>
        <p15:guide id="2" orient="horz" pos="2659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C0C7254D-9871-41CA-B62C-64C59AFF11A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52450" y="483657"/>
            <a:ext cx="5057775" cy="3227832"/>
          </a:xfrm>
          <a:custGeom>
            <a:avLst/>
            <a:gdLst>
              <a:gd name="connsiteX0" fmla="*/ 0 w 2654762"/>
              <a:gd name="connsiteY0" fmla="*/ 0 h 1951348"/>
              <a:gd name="connsiteX1" fmla="*/ 2654762 w 2654762"/>
              <a:gd name="connsiteY1" fmla="*/ 0 h 1951348"/>
              <a:gd name="connsiteX2" fmla="*/ 2654762 w 2654762"/>
              <a:gd name="connsiteY2" fmla="*/ 1951348 h 1951348"/>
              <a:gd name="connsiteX3" fmla="*/ 0 w 2654762"/>
              <a:gd name="connsiteY3" fmla="*/ 1951348 h 195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762" h="1951348">
                <a:moveTo>
                  <a:pt x="0" y="0"/>
                </a:moveTo>
                <a:lnTo>
                  <a:pt x="2654762" y="0"/>
                </a:lnTo>
                <a:lnTo>
                  <a:pt x="2654762" y="1951348"/>
                </a:lnTo>
                <a:lnTo>
                  <a:pt x="0" y="1951348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0C7254D-9871-41CA-B62C-64C59AFF11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600825" y="3141132"/>
            <a:ext cx="5057775" cy="3227832"/>
          </a:xfrm>
          <a:custGeom>
            <a:avLst/>
            <a:gdLst>
              <a:gd name="connsiteX0" fmla="*/ 0 w 2654762"/>
              <a:gd name="connsiteY0" fmla="*/ 0 h 1951348"/>
              <a:gd name="connsiteX1" fmla="*/ 2654762 w 2654762"/>
              <a:gd name="connsiteY1" fmla="*/ 0 h 1951348"/>
              <a:gd name="connsiteX2" fmla="*/ 2654762 w 2654762"/>
              <a:gd name="connsiteY2" fmla="*/ 1951348 h 1951348"/>
              <a:gd name="connsiteX3" fmla="*/ 0 w 2654762"/>
              <a:gd name="connsiteY3" fmla="*/ 1951348 h 195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762" h="1951348">
                <a:moveTo>
                  <a:pt x="0" y="0"/>
                </a:moveTo>
                <a:lnTo>
                  <a:pt x="2654762" y="0"/>
                </a:lnTo>
                <a:lnTo>
                  <a:pt x="2654762" y="1951348"/>
                </a:lnTo>
                <a:lnTo>
                  <a:pt x="0" y="1951348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42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S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9144001" y="1854721"/>
            <a:ext cx="2521816" cy="452722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6448426" y="1854721"/>
            <a:ext cx="2521816" cy="452722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752851" y="1854721"/>
            <a:ext cx="2521816" cy="452722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05988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6850-28B1-4620-AC87-507AEF1731A2}" type="datetimeFigureOut">
              <a:rPr lang="nl-NL" smtClean="0"/>
              <a:t>11-12-2018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17DF-BE26-498C-93D4-EF85DB08613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496451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6850-28B1-4620-AC87-507AEF1731A2}" type="datetimeFigureOut">
              <a:rPr lang="nl-NL" smtClean="0"/>
              <a:t>11-12-2018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17DF-BE26-498C-93D4-EF85DB08613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011565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6850-28B1-4620-AC87-507AEF1731A2}" type="datetimeFigureOut">
              <a:rPr lang="nl-NL" smtClean="0"/>
              <a:t>11-12-2018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17DF-BE26-498C-93D4-EF85DB08613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301776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6850-28B1-4620-AC87-507AEF1731A2}" type="datetimeFigureOut">
              <a:rPr lang="nl-NL" smtClean="0"/>
              <a:t>11-12-2018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17DF-BE26-498C-93D4-EF85DB08613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11981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6850-28B1-4620-AC87-507AEF1731A2}" type="datetimeFigureOut">
              <a:rPr lang="nl-NL" smtClean="0"/>
              <a:t>11-12-2018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17DF-BE26-498C-93D4-EF85DB08613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44415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6850-28B1-4620-AC87-507AEF1731A2}" type="datetimeFigureOut">
              <a:rPr lang="nl-NL" smtClean="0"/>
              <a:t>11-12-2018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17DF-BE26-498C-93D4-EF85DB08613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442270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6850-28B1-4620-AC87-507AEF1731A2}" type="datetimeFigureOut">
              <a:rPr lang="nl-NL" smtClean="0"/>
              <a:t>11-12-2018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17DF-BE26-498C-93D4-EF85DB08613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666859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6850-28B1-4620-AC87-507AEF1731A2}" type="datetimeFigureOut">
              <a:rPr lang="nl-NL" smtClean="0"/>
              <a:t>11-12-2018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17DF-BE26-498C-93D4-EF85DB08613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7830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image" Target="../media/image11.png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35000" y="1052513"/>
            <a:ext cx="10923588" cy="94804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5000" y="2289485"/>
            <a:ext cx="10923588" cy="3931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  <a:p>
            <a:pPr lvl="8"/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3" name="Rechthoek 12"/>
          <p:cNvSpPr>
            <a:spLocks/>
          </p:cNvSpPr>
          <p:nvPr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35000" y="6543488"/>
            <a:ext cx="5003800" cy="264272"/>
          </a:xfrm>
          <a:prstGeom prst="rect">
            <a:avLst/>
          </a:prstGeom>
        </p:spPr>
        <p:txBody>
          <a:bodyPr vert="horz" lIns="91440" tIns="0" rIns="91440" bIns="45720" rtlCol="0" anchor="t" anchorCtr="0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35000" y="6221413"/>
            <a:ext cx="5003800" cy="32207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199" y="6221413"/>
            <a:ext cx="5005389" cy="322075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6256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749" r:id="rId36"/>
    <p:sldLayoutId id="2147483750" r:id="rId37"/>
    <p:sldLayoutId id="2147483751" r:id="rId38"/>
    <p:sldLayoutId id="2147483752" r:id="rId39"/>
    <p:sldLayoutId id="2147483753" r:id="rId40"/>
    <p:sldLayoutId id="2147483754" r:id="rId4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16800" indent="-316800" algn="l" defTabSz="914400" rtl="0" eaLnBrk="1" latinLnBrk="0" hangingPunct="1">
        <a:lnSpc>
          <a:spcPct val="90000"/>
        </a:lnSpc>
        <a:spcBef>
          <a:spcPts val="1200"/>
        </a:spcBef>
        <a:buClr>
          <a:schemeClr val="tx2"/>
        </a:buClr>
        <a:buSzPct val="80000"/>
        <a:buFont typeface="Verdana" panose="020B0604030504040204" pitchFamily="34" charset="0"/>
        <a:buChar char="›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0000" indent="-3168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Verdana" panose="020B060403050404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46800" indent="-3168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0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76800" indent="-316800" algn="l" defTabSz="914400" rtl="0" eaLnBrk="1" latinLnBrk="0" hangingPunct="1">
        <a:lnSpc>
          <a:spcPct val="90000"/>
        </a:lnSpc>
        <a:spcBef>
          <a:spcPts val="600"/>
        </a:spcBef>
        <a:buFont typeface="Verdana" panose="020B060403050404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890000" indent="-3168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6pPr>
      <a:lvl7pPr marL="72000" indent="-72000" algn="l" defTabSz="914400" rtl="0" eaLnBrk="1" latinLnBrk="0" hangingPunct="1">
        <a:lnSpc>
          <a:spcPct val="90000"/>
        </a:lnSpc>
        <a:spcBef>
          <a:spcPts val="600"/>
        </a:spcBef>
        <a:buSzPct val="25000"/>
        <a:buFont typeface="Verdana" panose="020B0604030504040204" pitchFamily="34" charset="0"/>
        <a:buChar char=" "/>
        <a:defRPr sz="1200" b="1" i="0" kern="1200">
          <a:solidFill>
            <a:schemeClr val="tx2"/>
          </a:solidFill>
          <a:latin typeface="+mn-lt"/>
          <a:ea typeface="+mn-ea"/>
          <a:cs typeface="+mn-cs"/>
        </a:defRPr>
      </a:lvl7pPr>
      <a:lvl8pPr marL="72000" indent="-72000" algn="l" defTabSz="914400" rtl="0" eaLnBrk="1" latinLnBrk="0" hangingPunct="1">
        <a:lnSpc>
          <a:spcPct val="90000"/>
        </a:lnSpc>
        <a:spcBef>
          <a:spcPts val="600"/>
        </a:spcBef>
        <a:buSzPct val="25000"/>
        <a:buFont typeface="Verdana" panose="020B0604030504040204" pitchFamily="34" charset="0"/>
        <a:buChar char=" "/>
        <a:defRPr sz="120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16000" indent="-1440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Verdana" panose="020B0604030504040204" pitchFamily="34" charset="0"/>
        <a:buChar char="–"/>
        <a:defRPr sz="120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7281">
          <p15:clr>
            <a:srgbClr val="F26B43"/>
          </p15:clr>
        </p15:guide>
        <p15:guide id="8" orient="horz" pos="3919">
          <p15:clr>
            <a:srgbClr val="F26B43"/>
          </p15:clr>
        </p15:guide>
        <p15:guide id="9" pos="3840">
          <p15:clr>
            <a:srgbClr val="F26B43"/>
          </p15:clr>
        </p15:guide>
        <p15:guide id="10" orient="horz" pos="2159">
          <p15:clr>
            <a:srgbClr val="F26B43"/>
          </p15:clr>
        </p15:guide>
        <p15:guide id="11" pos="400">
          <p15:clr>
            <a:srgbClr val="F26B43"/>
          </p15:clr>
        </p15:guide>
        <p15:guide id="12" pos="4128">
          <p15:clr>
            <a:srgbClr val="F26B43"/>
          </p15:clr>
        </p15:guide>
        <p15:guide id="13" pos="3552">
          <p15:clr>
            <a:srgbClr val="F26B43"/>
          </p15:clr>
        </p15:guide>
        <p15:guide id="14" orient="horz" pos="1275">
          <p15:clr>
            <a:srgbClr val="F26B43"/>
          </p15:clr>
        </p15:guide>
        <p15:guide id="15" orient="horz" pos="1434">
          <p15:clr>
            <a:srgbClr val="F26B43"/>
          </p15:clr>
        </p15:guide>
        <p15:guide id="16" pos="461">
          <p15:clr>
            <a:srgbClr val="F26B43"/>
          </p15:clr>
        </p15:guide>
        <p15:guide id="17" orient="horz" pos="66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5001" y="1052513"/>
            <a:ext cx="10923589" cy="948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18" tIns="46809" rIns="90018" bIns="46809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endParaRPr lang="nl-NL" alt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idx="1"/>
          </p:nvPr>
        </p:nvSpPr>
        <p:spPr>
          <a:xfrm>
            <a:off x="635000" y="2289485"/>
            <a:ext cx="10923589" cy="3931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sz="1400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  <a:p>
            <a:pPr lvl="8"/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2"/>
          </p:nvPr>
        </p:nvSpPr>
        <p:spPr>
          <a:xfrm>
            <a:off x="635000" y="6543488"/>
            <a:ext cx="5003800" cy="264272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635000" y="6221413"/>
            <a:ext cx="5003800" cy="322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Modern e-mail security standards: a Dutch perspective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6553198" y="6221413"/>
            <a:ext cx="5005389" cy="322075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0C893183-5A27-4493-8273-E869AD900CD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2" name="minjus_header"/>
          <p:cNvPicPr>
            <a:picLocks noChangeAspect="1"/>
          </p:cNvPicPr>
          <p:nvPr userDrawn="1"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7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8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Verdana" pitchFamily="34" charset="0"/>
        </a:defRPr>
      </a:lvl5pPr>
      <a:lvl6pPr marL="457291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Verdana" pitchFamily="34" charset="0"/>
        </a:defRPr>
      </a:lvl6pPr>
      <a:lvl7pPr marL="914583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Verdana" pitchFamily="34" charset="0"/>
        </a:defRPr>
      </a:lvl7pPr>
      <a:lvl8pPr marL="1371874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Verdana" pitchFamily="34" charset="0"/>
        </a:defRPr>
      </a:lvl8pPr>
      <a:lvl9pPr marL="1829166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Verdana" pitchFamily="34" charset="0"/>
        </a:defRPr>
      </a:lvl9pPr>
    </p:titleStyle>
    <p:bodyStyle>
      <a:lvl1pPr marL="316800" indent="-3168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SzPct val="80000"/>
        <a:buFont typeface="Verdana" panose="020B0604030504040204" pitchFamily="34" charset="0"/>
        <a:buChar char="›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30000" indent="-316800" algn="l" rtl="0" eaLnBrk="1" fontAlgn="base" hangingPunct="1">
        <a:lnSpc>
          <a:spcPct val="90000"/>
        </a:lnSpc>
        <a:spcBef>
          <a:spcPts val="1000"/>
        </a:spcBef>
        <a:spcAft>
          <a:spcPts val="0"/>
        </a:spcAft>
        <a:buClr>
          <a:schemeClr val="tx2"/>
        </a:buClr>
        <a:buFont typeface="Verdana" panose="020B0604030504040204" pitchFamily="34" charset="0"/>
        <a:buChar char="–"/>
        <a:defRPr sz="2000">
          <a:solidFill>
            <a:schemeClr val="tx1"/>
          </a:solidFill>
          <a:latin typeface="+mn-lt"/>
        </a:defRPr>
      </a:lvl2pPr>
      <a:lvl3pPr marL="946800" indent="-316800" algn="l" rtl="0" eaLnBrk="1" fontAlgn="base" hangingPunct="1">
        <a:lnSpc>
          <a:spcPct val="90000"/>
        </a:lnSpc>
        <a:spcBef>
          <a:spcPts val="800"/>
        </a:spcBef>
        <a:spcAft>
          <a:spcPts val="0"/>
        </a:spcAft>
        <a:buClr>
          <a:schemeClr val="tx2"/>
        </a:buClr>
        <a:buFont typeface="Wingdings" panose="05000000000000000000" pitchFamily="2" charset="2"/>
        <a:buChar char="§"/>
        <a:defRPr sz="1800">
          <a:solidFill>
            <a:schemeClr val="tx1"/>
          </a:solidFill>
          <a:latin typeface="+mn-lt"/>
        </a:defRPr>
      </a:lvl3pPr>
      <a:lvl4pPr marL="1260000" indent="-316800" algn="l" rtl="0" eaLnBrk="1" fontAlgn="base" hangingPunct="1">
        <a:lnSpc>
          <a:spcPct val="9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</a:defRPr>
      </a:lvl4pPr>
      <a:lvl5pPr marL="1576800" indent="-316800" algn="l" rtl="0" eaLnBrk="1" fontAlgn="base" hangingPunct="1">
        <a:lnSpc>
          <a:spcPct val="90000"/>
        </a:lnSpc>
        <a:spcBef>
          <a:spcPts val="600"/>
        </a:spcBef>
        <a:spcAft>
          <a:spcPts val="0"/>
        </a:spcAft>
        <a:buClr>
          <a:schemeClr val="tx2"/>
        </a:buClr>
        <a:buFont typeface="Verdana" panose="020B0604030504040204" pitchFamily="34" charset="0"/>
        <a:buChar char="–"/>
        <a:defRPr sz="1600">
          <a:solidFill>
            <a:schemeClr val="tx2"/>
          </a:solidFill>
          <a:latin typeface="+mn-lt"/>
        </a:defRPr>
      </a:lvl5pPr>
      <a:lvl6pPr marL="1890000" indent="-31680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>
              <a:lumMod val="50000"/>
              <a:lumOff val="50000"/>
            </a:schemeClr>
          </a:solidFill>
          <a:latin typeface="+mn-lt"/>
        </a:defRPr>
      </a:lvl6pPr>
      <a:lvl7pPr marL="72000" indent="-7200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Tx/>
        <a:buNone/>
        <a:defRPr sz="1200" b="1" baseline="0">
          <a:solidFill>
            <a:schemeClr val="tx2"/>
          </a:solidFill>
          <a:latin typeface="+mn-lt"/>
        </a:defRPr>
      </a:lvl7pPr>
      <a:lvl8pPr marL="71438" indent="-71438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Tx/>
        <a:buNone/>
        <a:defRPr sz="1200" baseline="0">
          <a:solidFill>
            <a:schemeClr val="tx1">
              <a:lumMod val="50000"/>
              <a:lumOff val="50000"/>
            </a:schemeClr>
          </a:solidFill>
          <a:latin typeface="+mn-lt"/>
        </a:defRPr>
      </a:lvl8pPr>
      <a:lvl9pPr marL="216000" indent="-14400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Verdana" panose="020B0604030504040204" pitchFamily="34" charset="0"/>
        <a:buChar char="–"/>
        <a:defRPr sz="1200" baseline="0">
          <a:solidFill>
            <a:schemeClr val="tx1">
              <a:lumMod val="50000"/>
              <a:lumOff val="50000"/>
            </a:schemeClr>
          </a:solidFill>
          <a:latin typeface="+mn-lt"/>
        </a:defRPr>
      </a:lvl9pPr>
    </p:bodyStyle>
    <p:otherStyle>
      <a:defPPr>
        <a:defRPr lang="nl-NL"/>
      </a:defPPr>
      <a:lvl1pPr marL="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91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83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74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166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457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749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4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332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8E9C1-6C5A-5543-87FD-B6B2545D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EAFCD-489D-BF43-BA60-AD16E7CB5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A5EC9-AF7B-BD49-9F33-4C7ADF96BB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2CC6F-EE17-FE47-9024-8496F17423DD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34AD4-8CFE-814E-B070-740E92F8ED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E17B9-1A4A-8B48-A74F-C2FFEE038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14AF6-54D0-7744-AB94-29E964C13B1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0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D6850-28B1-4620-AC87-507AEF1731A2}" type="datetimeFigureOut">
              <a:rPr lang="nl-NL" smtClean="0"/>
              <a:t>11-12-2018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017DF-BE26-498C-93D4-EF85DB08613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613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3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18.jp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jpeg"/><Relationship Id="rId2" Type="http://schemas.openxmlformats.org/officeDocument/2006/relationships/image" Target="../media/image44.png"/><Relationship Id="rId16" Type="http://schemas.openxmlformats.org/officeDocument/2006/relationships/image" Target="../media/image58.jpeg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gif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60.jpg"/><Relationship Id="rId7" Type="http://schemas.openxmlformats.org/officeDocument/2006/relationships/hyperlink" Target="https://youtu.be/4Z4gbvjxCy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10" Type="http://schemas.openxmlformats.org/officeDocument/2006/relationships/image" Target="../media/image18.jpg"/><Relationship Id="rId4" Type="http://schemas.openxmlformats.org/officeDocument/2006/relationships/image" Target="../media/image61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18.jpg"/><Relationship Id="rId5" Type="http://schemas.openxmlformats.org/officeDocument/2006/relationships/image" Target="../media/image67.jpeg"/><Relationship Id="rId4" Type="http://schemas.openxmlformats.org/officeDocument/2006/relationships/image" Target="../media/image6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8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8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7.xml"/><Relationship Id="rId5" Type="http://schemas.openxmlformats.org/officeDocument/2006/relationships/image" Target="../media/image18.jpg"/><Relationship Id="rId4" Type="http://schemas.openxmlformats.org/officeDocument/2006/relationships/image" Target="../media/image7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9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3.xml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www.slideshare.net/wuzziwug/developer-experience/" TargetMode="External"/><Relationship Id="rId1" Type="http://schemas.openxmlformats.org/officeDocument/2006/relationships/slideLayout" Target="../slideLayouts/slideLayout9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svg"/><Relationship Id="rId3" Type="http://schemas.openxmlformats.org/officeDocument/2006/relationships/image" Target="../media/image76.png"/><Relationship Id="rId7" Type="http://schemas.openxmlformats.org/officeDocument/2006/relationships/image" Target="../media/image82.svg"/><Relationship Id="rId12" Type="http://schemas.openxmlformats.org/officeDocument/2006/relationships/image" Target="../media/image87.png"/><Relationship Id="rId17" Type="http://schemas.openxmlformats.org/officeDocument/2006/relationships/image" Target="../media/image92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5" Type="http://schemas.openxmlformats.org/officeDocument/2006/relationships/image" Target="../media/image80.svg"/><Relationship Id="rId15" Type="http://schemas.openxmlformats.org/officeDocument/2006/relationships/image" Target="../media/image90.sv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svg"/><Relationship Id="rId1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3.xml"/><Relationship Id="rId5" Type="http://schemas.openxmlformats.org/officeDocument/2006/relationships/hyperlink" Target="https://www.3scale.net/2015/06/building-effective-api-programs-developer-experience-dx/" TargetMode="External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3.xml"/><Relationship Id="rId5" Type="http://schemas.openxmlformats.org/officeDocument/2006/relationships/image" Target="../media/image96.jpeg"/><Relationship Id="rId4" Type="http://schemas.openxmlformats.org/officeDocument/2006/relationships/image" Target="../media/image9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slideLayout" Target="../slideLayouts/slideLayout98.xml"/><Relationship Id="rId1" Type="http://schemas.openxmlformats.org/officeDocument/2006/relationships/video" Target="https://www.youtube.com/embed/HT9y1o5IkKM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3.xml"/><Relationship Id="rId4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nsie.nl/dimitri-van-hees/developer-experience-dx" TargetMode="External"/><Relationship Id="rId3" Type="http://schemas.openxmlformats.org/officeDocument/2006/relationships/hyperlink" Target="https://www.programmableweb.com/news/b2d-part-4-three-dx-models/2013/11/18" TargetMode="External"/><Relationship Id="rId7" Type="http://schemas.openxmlformats.org/officeDocument/2006/relationships/hyperlink" Target="https://hackernoon.com/the-best-practices-for-a-great-developer-experience-dx-9036834382b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3.xml"/><Relationship Id="rId6" Type="http://schemas.openxmlformats.org/officeDocument/2006/relationships/hyperlink" Target="http://softwareas.com/patterns-of-developer-experience/" TargetMode="External"/><Relationship Id="rId5" Type="http://schemas.openxmlformats.org/officeDocument/2006/relationships/hyperlink" Target="https://youtu.be/ibdR53lyxhA" TargetMode="External"/><Relationship Id="rId4" Type="http://schemas.openxmlformats.org/officeDocument/2006/relationships/hyperlink" Target="https://www.kennethlange.com/4-must-read-articles-on-developer-experience-dx/" TargetMode="External"/><Relationship Id="rId9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hyperlink" Target="mailto:Matthias@swis.nl" TargetMode="External"/><Relationship Id="rId7" Type="http://schemas.openxmlformats.org/officeDocument/2006/relationships/hyperlink" Target="http://www.swis.nl/ecp201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3.xml"/><Relationship Id="rId6" Type="http://schemas.openxmlformats.org/officeDocument/2006/relationships/hyperlink" Target="https://twitter.com/matthiassnoei" TargetMode="External"/><Relationship Id="rId5" Type="http://schemas.openxmlformats.org/officeDocument/2006/relationships/hyperlink" Target="https://nl.linkedin.com/in/snoei" TargetMode="External"/><Relationship Id="rId4" Type="http://schemas.openxmlformats.org/officeDocument/2006/relationships/hyperlink" Target="http://www.swis.nl/" TargetMode="External"/><Relationship Id="rId9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6.jp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novum.nl/themas/kennisplatform-api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jpeg"/><Relationship Id="rId17" Type="http://schemas.openxmlformats.org/officeDocument/2006/relationships/image" Target="../media/image18.jp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jpeg"/><Relationship Id="rId10" Type="http://schemas.openxmlformats.org/officeDocument/2006/relationships/image" Target="../media/image31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Relationship Id="rId14" Type="http://schemas.openxmlformats.org/officeDocument/2006/relationships/image" Target="../media/image3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8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6656832" y="1821840"/>
            <a:ext cx="5071872" cy="2336400"/>
          </a:xfrm>
        </p:spPr>
        <p:txBody>
          <a:bodyPr/>
          <a:lstStyle/>
          <a:p>
            <a:r>
              <a:rPr lang="nl-NL" dirty="0"/>
              <a:t>Overheid leert van de platformeconomie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ECP Jaarcongres 15-11-2018</a:t>
            </a:r>
          </a:p>
        </p:txBody>
      </p:sp>
      <p:pic>
        <p:nvPicPr>
          <p:cNvPr id="10" name="strapline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313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89"/>
    </mc:Choice>
    <mc:Fallback xmlns="">
      <p:transition spd="slow" advTm="188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-121920" y="951615"/>
            <a:ext cx="11156950" cy="660400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Voorbeelden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77800" y="1861050"/>
            <a:ext cx="2049781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USE CASE #1 government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870132" y="1861050"/>
            <a:ext cx="2049781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USE CASE #2 </a:t>
            </a:r>
          </a:p>
          <a:p>
            <a:pPr algn="ctr"/>
            <a:r>
              <a:rPr lang="en-US" b="1" dirty="0"/>
              <a:t>government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066420" y="1861050"/>
            <a:ext cx="2049781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USE CASE #3</a:t>
            </a:r>
          </a:p>
          <a:p>
            <a:pPr algn="ctr"/>
            <a:r>
              <a:rPr lang="en-US" b="1" dirty="0"/>
              <a:t>telecom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258270" y="1861050"/>
            <a:ext cx="2049781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USE CASE #4</a:t>
            </a:r>
            <a:br>
              <a:rPr lang="en-US" b="1" dirty="0"/>
            </a:br>
            <a:r>
              <a:rPr lang="en-US" b="1" dirty="0" err="1"/>
              <a:t>eMobility</a:t>
            </a:r>
            <a:endParaRPr lang="en-US" b="1" dirty="0"/>
          </a:p>
        </p:txBody>
      </p:sp>
      <p:sp>
        <p:nvSpPr>
          <p:cNvPr id="53" name="Rectangle 52"/>
          <p:cNvSpPr/>
          <p:nvPr/>
        </p:nvSpPr>
        <p:spPr>
          <a:xfrm>
            <a:off x="9444042" y="1861050"/>
            <a:ext cx="2049781" cy="50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USE CASE #5</a:t>
            </a:r>
          </a:p>
          <a:p>
            <a:pPr algn="ctr"/>
            <a:r>
              <a:rPr lang="en-US" b="1" dirty="0"/>
              <a:t>education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1600AA1-4BA3-4365-A6A5-ED845BC6984E}"/>
              </a:ext>
            </a:extLst>
          </p:cNvPr>
          <p:cNvSpPr txBox="1"/>
          <p:nvPr/>
        </p:nvSpPr>
        <p:spPr>
          <a:xfrm>
            <a:off x="7524716" y="5193268"/>
            <a:ext cx="2047099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nl-NL" sz="1600" b="1" dirty="0"/>
              <a:t>New </a:t>
            </a:r>
            <a:r>
              <a:rPr lang="nl-NL" sz="1600" b="1" dirty="0" err="1"/>
              <a:t>channels</a:t>
            </a:r>
            <a:r>
              <a:rPr lang="nl-NL" sz="1600" b="1" dirty="0"/>
              <a:t> </a:t>
            </a:r>
          </a:p>
          <a:p>
            <a:r>
              <a:rPr lang="nl-NL" sz="1600" dirty="0" err="1"/>
              <a:t>by</a:t>
            </a:r>
            <a:r>
              <a:rPr lang="nl-NL" sz="1600" dirty="0"/>
              <a:t> </a:t>
            </a:r>
            <a:r>
              <a:rPr lang="nl-NL" sz="1600" dirty="0" err="1"/>
              <a:t>whitelabeling</a:t>
            </a:r>
            <a:r>
              <a:rPr lang="nl-NL" sz="1600" dirty="0"/>
              <a:t> </a:t>
            </a:r>
            <a:br>
              <a:rPr lang="nl-NL" sz="1600" dirty="0"/>
            </a:br>
            <a:r>
              <a:rPr lang="nl-NL" sz="1600" dirty="0" err="1"/>
              <a:t>eMobility</a:t>
            </a:r>
            <a:r>
              <a:rPr lang="nl-NL" sz="1600" dirty="0"/>
              <a:t> services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600AA1-4BA3-4365-A6A5-ED845BC6984E}"/>
              </a:ext>
            </a:extLst>
          </p:cNvPr>
          <p:cNvSpPr txBox="1"/>
          <p:nvPr/>
        </p:nvSpPr>
        <p:spPr>
          <a:xfrm>
            <a:off x="5315004" y="5070157"/>
            <a:ext cx="1801197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nl-NL" sz="1600" b="1" dirty="0"/>
              <a:t>Integration </a:t>
            </a:r>
            <a:r>
              <a:rPr lang="nl-NL" sz="1600" b="1" dirty="0" err="1"/>
              <a:t>and</a:t>
            </a:r>
            <a:r>
              <a:rPr lang="nl-NL" sz="1600" b="1" dirty="0"/>
              <a:t> </a:t>
            </a:r>
            <a:r>
              <a:rPr lang="nl-NL" sz="1600" b="1" dirty="0" err="1"/>
              <a:t>standardization</a:t>
            </a:r>
            <a:r>
              <a:rPr lang="nl-NL" sz="1600" b="1" dirty="0"/>
              <a:t> </a:t>
            </a:r>
            <a:r>
              <a:rPr lang="nl-NL" sz="1600" dirty="0" err="1"/>
              <a:t>using</a:t>
            </a:r>
            <a:r>
              <a:rPr lang="nl-NL" sz="1600" dirty="0"/>
              <a:t> </a:t>
            </a:r>
            <a:r>
              <a:rPr lang="nl-NL" sz="1600" dirty="0" err="1"/>
              <a:t>API’s</a:t>
            </a:r>
            <a:endParaRPr lang="nl-NL" sz="1600" dirty="0"/>
          </a:p>
        </p:txBody>
      </p:sp>
      <p:pic>
        <p:nvPicPr>
          <p:cNvPr id="19" name="Afbeelding 9">
            <a:extLst>
              <a:ext uri="{FF2B5EF4-FFF2-40B4-BE49-F238E27FC236}">
                <a16:creationId xmlns:a16="http://schemas.microsoft.com/office/drawing/2014/main" id="{45BE1CCC-179D-3540-AA35-324D9DB12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237" y="2792217"/>
            <a:ext cx="840885" cy="1265947"/>
          </a:xfrm>
          <a:prstGeom prst="rect">
            <a:avLst/>
          </a:prstGeom>
        </p:spPr>
      </p:pic>
      <p:pic>
        <p:nvPicPr>
          <p:cNvPr id="25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29" y="2676654"/>
            <a:ext cx="1126060" cy="1126060"/>
          </a:xfrm>
          <a:prstGeom prst="rect">
            <a:avLst/>
          </a:prstGeom>
        </p:spPr>
      </p:pic>
      <p:pic>
        <p:nvPicPr>
          <p:cNvPr id="30" name="Afbeelding 11">
            <a:extLst>
              <a:ext uri="{FF2B5EF4-FFF2-40B4-BE49-F238E27FC236}">
                <a16:creationId xmlns:a16="http://schemas.microsoft.com/office/drawing/2014/main" id="{336B879A-0FB0-AF4E-B096-E30949E795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871" y="2676654"/>
            <a:ext cx="1132884" cy="113288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1600AA1-4BA3-4365-A6A5-ED845BC6984E}"/>
              </a:ext>
            </a:extLst>
          </p:cNvPr>
          <p:cNvSpPr txBox="1"/>
          <p:nvPr/>
        </p:nvSpPr>
        <p:spPr>
          <a:xfrm>
            <a:off x="805287" y="5193268"/>
            <a:ext cx="2047099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/>
              <a:t>More information provides </a:t>
            </a:r>
            <a:r>
              <a:rPr lang="en-US" sz="1600" b="1" dirty="0"/>
              <a:t>better emergency services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18FA53-8966-1141-82E6-689E83E1FD0E}"/>
              </a:ext>
            </a:extLst>
          </p:cNvPr>
          <p:cNvSpPr txBox="1"/>
          <p:nvPr/>
        </p:nvSpPr>
        <p:spPr>
          <a:xfrm>
            <a:off x="3148618" y="5176354"/>
            <a:ext cx="2047099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nl-NL" sz="1600" b="1" dirty="0" err="1"/>
              <a:t>Disclosing</a:t>
            </a:r>
            <a:r>
              <a:rPr lang="nl-NL" sz="1600" b="1" dirty="0"/>
              <a:t> financial information </a:t>
            </a:r>
            <a:r>
              <a:rPr lang="nl-NL" sz="1600" dirty="0" err="1"/>
              <a:t>for</a:t>
            </a:r>
            <a:r>
              <a:rPr lang="nl-NL" sz="1600" dirty="0"/>
              <a:t> assistance</a:t>
            </a:r>
          </a:p>
        </p:txBody>
      </p:sp>
      <p:pic>
        <p:nvPicPr>
          <p:cNvPr id="20" name="Afbeelding 13">
            <a:extLst>
              <a:ext uri="{FF2B5EF4-FFF2-40B4-BE49-F238E27FC236}">
                <a16:creationId xmlns:a16="http://schemas.microsoft.com/office/drawing/2014/main" id="{DC9B1E69-E051-324D-8295-DA7F973AD3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733" y="2785033"/>
            <a:ext cx="1451444" cy="522520"/>
          </a:xfrm>
          <a:prstGeom prst="rect">
            <a:avLst/>
          </a:prstGeom>
        </p:spPr>
      </p:pic>
      <p:pic>
        <p:nvPicPr>
          <p:cNvPr id="21" name="Afbeelding 8">
            <a:extLst>
              <a:ext uri="{FF2B5EF4-FFF2-40B4-BE49-F238E27FC236}">
                <a16:creationId xmlns:a16="http://schemas.microsoft.com/office/drawing/2014/main" id="{7961E11B-13AA-9441-9E74-BC92B26B94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099" y="2676654"/>
            <a:ext cx="1471736" cy="7312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2A7004-24B0-6441-BB81-FC7679EE60DD}"/>
              </a:ext>
            </a:extLst>
          </p:cNvPr>
          <p:cNvSpPr txBox="1"/>
          <p:nvPr/>
        </p:nvSpPr>
        <p:spPr>
          <a:xfrm>
            <a:off x="9618719" y="5193268"/>
            <a:ext cx="2047099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nl-NL" sz="1600" b="1" dirty="0" err="1"/>
              <a:t>Responsiveness</a:t>
            </a:r>
            <a:r>
              <a:rPr lang="nl-NL" sz="1600" b="1" dirty="0"/>
              <a:t> </a:t>
            </a:r>
            <a:br>
              <a:rPr lang="nl-NL" sz="1600" b="1" dirty="0"/>
            </a:br>
            <a:r>
              <a:rPr lang="nl-NL" sz="1600" dirty="0" err="1"/>
              <a:t>and</a:t>
            </a:r>
            <a:r>
              <a:rPr lang="nl-NL" sz="1600" dirty="0"/>
              <a:t> </a:t>
            </a:r>
            <a:r>
              <a:rPr lang="nl-NL" sz="1600" dirty="0" err="1"/>
              <a:t>resilience</a:t>
            </a:r>
            <a:endParaRPr lang="nl-NL" sz="1600" dirty="0"/>
          </a:p>
        </p:txBody>
      </p:sp>
      <p:pic>
        <p:nvPicPr>
          <p:cNvPr id="23" name="Afbeelding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646" y="207777"/>
            <a:ext cx="1770378" cy="4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66939"/>
      </p:ext>
    </p:extLst>
  </p:cSld>
  <p:clrMapOvr>
    <a:masterClrMapping/>
  </p:clrMapOvr>
  <p:transition spd="slow" advTm="5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2"/>
          <p:cNvSpPr>
            <a:spLocks noGrp="1"/>
          </p:cNvSpPr>
          <p:nvPr>
            <p:ph type="title" idx="4294967295"/>
          </p:nvPr>
        </p:nvSpPr>
        <p:spPr>
          <a:xfrm>
            <a:off x="0" y="347663"/>
            <a:ext cx="3140075" cy="554037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>
                <a:solidFill>
                  <a:srgbClr val="0070C0"/>
                </a:solidFill>
              </a:rPr>
              <a:t>Use case</a:t>
            </a: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73" y="2970673"/>
            <a:ext cx="10370642" cy="3848171"/>
          </a:xfrm>
          <a:prstGeom prst="rect">
            <a:avLst/>
          </a:prstGeom>
        </p:spPr>
      </p:pic>
      <p:pic>
        <p:nvPicPr>
          <p:cNvPr id="10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760" y="317394"/>
            <a:ext cx="1330287" cy="1330287"/>
          </a:xfrm>
          <a:prstGeom prst="rect">
            <a:avLst/>
          </a:prstGeom>
        </p:spPr>
      </p:pic>
      <p:sp>
        <p:nvSpPr>
          <p:cNvPr id="11" name="Tekstvak 10"/>
          <p:cNvSpPr txBox="1"/>
          <p:nvPr/>
        </p:nvSpPr>
        <p:spPr>
          <a:xfrm>
            <a:off x="1742607" y="1870631"/>
            <a:ext cx="8367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Meer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voor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betere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hulpverlening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8544" y="877945"/>
            <a:ext cx="1743868" cy="3165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Overheid</a:t>
            </a:r>
            <a:endParaRPr lang="en-US" b="1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226" y="106676"/>
            <a:ext cx="1770378" cy="4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02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ep 123"/>
          <p:cNvGrpSpPr/>
          <p:nvPr/>
        </p:nvGrpSpPr>
        <p:grpSpPr>
          <a:xfrm>
            <a:off x="4625976" y="2189163"/>
            <a:ext cx="3184525" cy="3351212"/>
            <a:chOff x="4625976" y="2189163"/>
            <a:chExt cx="3184525" cy="3351212"/>
          </a:xfrm>
        </p:grpSpPr>
        <p:cxnSp>
          <p:nvCxnSpPr>
            <p:cNvPr id="63" name="Rechte verbindingslijn 62"/>
            <p:cNvCxnSpPr/>
            <p:nvPr/>
          </p:nvCxnSpPr>
          <p:spPr bwMode="auto">
            <a:xfrm>
              <a:off x="4772025" y="3786189"/>
              <a:ext cx="3003550" cy="7937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ep 122"/>
            <p:cNvGrpSpPr/>
            <p:nvPr/>
          </p:nvGrpSpPr>
          <p:grpSpPr>
            <a:xfrm>
              <a:off x="4806951" y="3794125"/>
              <a:ext cx="3003550" cy="1746250"/>
              <a:chOff x="4806951" y="3794125"/>
              <a:chExt cx="3003550" cy="1746250"/>
            </a:xfrm>
          </p:grpSpPr>
          <p:cxnSp>
            <p:nvCxnSpPr>
              <p:cNvPr id="24" name="Rechte verbindingslijn 23"/>
              <p:cNvCxnSpPr>
                <a:stCxn id="28" idx="3"/>
              </p:cNvCxnSpPr>
              <p:nvPr/>
            </p:nvCxnSpPr>
            <p:spPr bwMode="auto">
              <a:xfrm>
                <a:off x="4806951" y="5540375"/>
                <a:ext cx="24415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Rechte verbindingslijn 86"/>
              <p:cNvCxnSpPr>
                <a:endCxn id="73" idx="1"/>
              </p:cNvCxnSpPr>
              <p:nvPr/>
            </p:nvCxnSpPr>
            <p:spPr bwMode="auto">
              <a:xfrm flipV="1">
                <a:off x="7248526" y="3794125"/>
                <a:ext cx="561975" cy="173355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ep 121"/>
            <p:cNvGrpSpPr/>
            <p:nvPr/>
          </p:nvGrpSpPr>
          <p:grpSpPr>
            <a:xfrm>
              <a:off x="4772026" y="3794126"/>
              <a:ext cx="3038475" cy="1165224"/>
              <a:chOff x="4772026" y="3794126"/>
              <a:chExt cx="3038475" cy="1165224"/>
            </a:xfrm>
          </p:grpSpPr>
          <p:cxnSp>
            <p:nvCxnSpPr>
              <p:cNvPr id="19" name="Rechte verbindingslijn 18"/>
              <p:cNvCxnSpPr/>
              <p:nvPr/>
            </p:nvCxnSpPr>
            <p:spPr bwMode="auto">
              <a:xfrm>
                <a:off x="4772026" y="4959350"/>
                <a:ext cx="24415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Rechte verbindingslijn 87"/>
              <p:cNvCxnSpPr>
                <a:endCxn id="73" idx="1"/>
              </p:cNvCxnSpPr>
              <p:nvPr/>
            </p:nvCxnSpPr>
            <p:spPr bwMode="auto">
              <a:xfrm flipV="1">
                <a:off x="7248526" y="3794126"/>
                <a:ext cx="561975" cy="1146175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ep 120"/>
            <p:cNvGrpSpPr/>
            <p:nvPr/>
          </p:nvGrpSpPr>
          <p:grpSpPr>
            <a:xfrm>
              <a:off x="4772026" y="3794125"/>
              <a:ext cx="3038475" cy="571500"/>
              <a:chOff x="4772026" y="3794125"/>
              <a:chExt cx="3038475" cy="571500"/>
            </a:xfrm>
          </p:grpSpPr>
          <p:cxnSp>
            <p:nvCxnSpPr>
              <p:cNvPr id="14" name="Rechte verbindingslijn 13"/>
              <p:cNvCxnSpPr/>
              <p:nvPr/>
            </p:nvCxnSpPr>
            <p:spPr bwMode="auto">
              <a:xfrm>
                <a:off x="4772026" y="4365625"/>
                <a:ext cx="24415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Rechte verbindingslijn 88"/>
              <p:cNvCxnSpPr>
                <a:endCxn id="73" idx="1"/>
              </p:cNvCxnSpPr>
              <p:nvPr/>
            </p:nvCxnSpPr>
            <p:spPr bwMode="auto">
              <a:xfrm flipV="1">
                <a:off x="7248526" y="3794125"/>
                <a:ext cx="561975" cy="55880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ep 119"/>
            <p:cNvGrpSpPr/>
            <p:nvPr/>
          </p:nvGrpSpPr>
          <p:grpSpPr>
            <a:xfrm>
              <a:off x="4772026" y="3238500"/>
              <a:ext cx="3038475" cy="555626"/>
              <a:chOff x="4772026" y="3238500"/>
              <a:chExt cx="3038475" cy="555626"/>
            </a:xfrm>
          </p:grpSpPr>
          <p:cxnSp>
            <p:nvCxnSpPr>
              <p:cNvPr id="9" name="Rechte verbindingslijn 8"/>
              <p:cNvCxnSpPr/>
              <p:nvPr/>
            </p:nvCxnSpPr>
            <p:spPr bwMode="auto">
              <a:xfrm>
                <a:off x="4772026" y="3238500"/>
                <a:ext cx="24415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Rechte verbindingslijn 89"/>
              <p:cNvCxnSpPr>
                <a:endCxn id="73" idx="1"/>
              </p:cNvCxnSpPr>
              <p:nvPr/>
            </p:nvCxnSpPr>
            <p:spPr bwMode="auto">
              <a:xfrm>
                <a:off x="7248526" y="3244851"/>
                <a:ext cx="561975" cy="549275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Groep 118"/>
            <p:cNvGrpSpPr/>
            <p:nvPr/>
          </p:nvGrpSpPr>
          <p:grpSpPr>
            <a:xfrm>
              <a:off x="4625976" y="2725739"/>
              <a:ext cx="3184525" cy="1068387"/>
              <a:chOff x="4625976" y="2725739"/>
              <a:chExt cx="3184525" cy="1068387"/>
            </a:xfrm>
          </p:grpSpPr>
          <p:cxnSp>
            <p:nvCxnSpPr>
              <p:cNvPr id="4" name="Rechte verbindingslijn 3"/>
              <p:cNvCxnSpPr/>
              <p:nvPr/>
            </p:nvCxnSpPr>
            <p:spPr bwMode="auto">
              <a:xfrm>
                <a:off x="4625976" y="2725739"/>
                <a:ext cx="2587625" cy="9525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Rechte verbindingslijn 90"/>
              <p:cNvCxnSpPr>
                <a:endCxn id="73" idx="1"/>
              </p:cNvCxnSpPr>
              <p:nvPr/>
            </p:nvCxnSpPr>
            <p:spPr bwMode="auto">
              <a:xfrm>
                <a:off x="7248526" y="2730501"/>
                <a:ext cx="561975" cy="1063625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oep 117"/>
            <p:cNvGrpSpPr/>
            <p:nvPr/>
          </p:nvGrpSpPr>
          <p:grpSpPr>
            <a:xfrm>
              <a:off x="4772026" y="2189163"/>
              <a:ext cx="3038475" cy="1604963"/>
              <a:chOff x="4772026" y="2189163"/>
              <a:chExt cx="3038475" cy="1604963"/>
            </a:xfrm>
          </p:grpSpPr>
          <p:cxnSp>
            <p:nvCxnSpPr>
              <p:cNvPr id="78" name="Rechte verbindingslijn 77"/>
              <p:cNvCxnSpPr/>
              <p:nvPr/>
            </p:nvCxnSpPr>
            <p:spPr bwMode="auto">
              <a:xfrm>
                <a:off x="4772026" y="2189163"/>
                <a:ext cx="24415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Rechte verbindingslijn 91"/>
              <p:cNvCxnSpPr>
                <a:endCxn id="73" idx="1"/>
              </p:cNvCxnSpPr>
              <p:nvPr/>
            </p:nvCxnSpPr>
            <p:spPr bwMode="auto">
              <a:xfrm>
                <a:off x="7248526" y="2205039"/>
                <a:ext cx="561975" cy="1589087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Rechthoek 72"/>
          <p:cNvSpPr/>
          <p:nvPr/>
        </p:nvSpPr>
        <p:spPr bwMode="auto">
          <a:xfrm>
            <a:off x="7810501" y="3284538"/>
            <a:ext cx="1166813" cy="10191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72000" rIns="36000" bIns="36000"/>
          <a:lstStyle/>
          <a:p>
            <a:pPr algn="ctr" eaLnBrk="1" hangingPunct="1">
              <a:defRPr/>
            </a:pPr>
            <a:r>
              <a:rPr lang="nl-NL" sz="1600" b="1" dirty="0">
                <a:solidFill>
                  <a:schemeClr val="accent5">
                    <a:lumMod val="75000"/>
                  </a:schemeClr>
                </a:solidFill>
                <a:latin typeface="Avenir LT Std 65 Medium" pitchFamily="34" charset="0"/>
              </a:rPr>
              <a:t>Data</a:t>
            </a:r>
          </a:p>
          <a:p>
            <a:pPr algn="ctr" eaLnBrk="1" hangingPunct="1">
              <a:defRPr/>
            </a:pPr>
            <a:r>
              <a:rPr lang="nl-NL" sz="1600" b="1" dirty="0">
                <a:solidFill>
                  <a:schemeClr val="accent5">
                    <a:lumMod val="75000"/>
                  </a:schemeClr>
                </a:solidFill>
                <a:latin typeface="Avenir LT Std 65 Medium" pitchFamily="34" charset="0"/>
              </a:rPr>
              <a:t>exchange</a:t>
            </a:r>
          </a:p>
        </p:txBody>
      </p:sp>
      <p:grpSp>
        <p:nvGrpSpPr>
          <p:cNvPr id="130" name="Groep 129"/>
          <p:cNvGrpSpPr/>
          <p:nvPr/>
        </p:nvGrpSpPr>
        <p:grpSpPr>
          <a:xfrm>
            <a:off x="7976393" y="3735387"/>
            <a:ext cx="620713" cy="584200"/>
            <a:chOff x="7976393" y="3735387"/>
            <a:chExt cx="620713" cy="584200"/>
          </a:xfrm>
        </p:grpSpPr>
        <p:sp>
          <p:nvSpPr>
            <p:cNvPr id="76" name="Ovaal 75"/>
            <p:cNvSpPr/>
            <p:nvPr/>
          </p:nvSpPr>
          <p:spPr bwMode="auto">
            <a:xfrm>
              <a:off x="8040689" y="3883025"/>
              <a:ext cx="288925" cy="288925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>
                <a:solidFill>
                  <a:prstClr val="white"/>
                </a:solidFill>
              </a:endParaRPr>
            </a:p>
          </p:txBody>
        </p:sp>
        <p:sp>
          <p:nvSpPr>
            <p:cNvPr id="117" name="Tekstvak 71"/>
            <p:cNvSpPr txBox="1">
              <a:spLocks noChangeArrowheads="1"/>
            </p:cNvSpPr>
            <p:nvPr/>
          </p:nvSpPr>
          <p:spPr bwMode="auto">
            <a:xfrm>
              <a:off x="7976393" y="3735387"/>
              <a:ext cx="62071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285750" indent="-285750">
                <a:lnSpc>
                  <a:spcPct val="135000"/>
                </a:lnSpc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venir LT Std 55 Roman"/>
                </a:defRPr>
              </a:lvl1pPr>
              <a:lvl2pPr marL="742950" indent="-285750">
                <a:lnSpc>
                  <a:spcPct val="135000"/>
                </a:lnSpc>
                <a:buSzPct val="85000"/>
                <a:buFont typeface="Avenir LT Std 65 Medium"/>
                <a:buChar char="•"/>
                <a:defRPr sz="2000">
                  <a:solidFill>
                    <a:schemeClr val="tx1"/>
                  </a:solidFill>
                  <a:latin typeface="Avenir LT Std 65 Medium"/>
                </a:defRPr>
              </a:lvl2pPr>
              <a:lvl3pPr marL="1143000" indent="-228600">
                <a:spcBef>
                  <a:spcPct val="20000"/>
                </a:spcBef>
                <a:buFont typeface="Avenir LT Std 65 Medium"/>
                <a:buChar char="-"/>
                <a:defRPr sz="1400">
                  <a:solidFill>
                    <a:schemeClr val="tx1"/>
                  </a:solidFill>
                  <a:latin typeface="Avenir LT Std 65 Medium"/>
                </a:defRPr>
              </a:lvl3pPr>
              <a:lvl4pPr marL="1600200" indent="-228600">
                <a:lnSpc>
                  <a:spcPct val="120000"/>
                </a:lnSpc>
                <a:buChar char="–"/>
                <a:defRPr sz="1600">
                  <a:solidFill>
                    <a:schemeClr val="tx1"/>
                  </a:solidFill>
                  <a:latin typeface="Avenir LT Std 65 Medium"/>
                </a:defRPr>
              </a:lvl4pPr>
              <a:lvl5pPr marL="2057400" indent="-228600">
                <a:lnSpc>
                  <a:spcPct val="120000"/>
                </a:lnSpc>
                <a:buChar char="»"/>
                <a:defRPr sz="1600">
                  <a:solidFill>
                    <a:schemeClr val="tx1"/>
                  </a:solidFill>
                  <a:latin typeface="Avenir LT Std 65 Medium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venir LT Std 65 Medium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venir LT Std 65 Medium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venir LT Std 65 Medium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venir LT Std 65 Medium"/>
                </a:defRPr>
              </a:lvl9pPr>
            </a:lstStyle>
            <a:p>
              <a:pPr>
                <a:lnSpc>
                  <a:spcPct val="10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  <a:defRPr/>
              </a:pPr>
              <a:r>
                <a:rPr lang="nl-NL" altLang="nl-NL" sz="3200" dirty="0">
                  <a:ea typeface="MS PGothic" pitchFamily="34" charset="-128"/>
                </a:rPr>
                <a:t> 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294482" y="426246"/>
            <a:ext cx="10923588" cy="947737"/>
          </a:xfrm>
        </p:spPr>
        <p:txBody>
          <a:bodyPr>
            <a:normAutofit/>
          </a:bodyPr>
          <a:lstStyle/>
          <a:p>
            <a:r>
              <a:rPr lang="nl-NL" sz="28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Concept </a:t>
            </a:r>
            <a:r>
              <a:rPr lang="nl-NL" altLang="nl-NL" sz="28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Smart City Data Exchange</a:t>
            </a:r>
            <a:endParaRPr lang="nl-NL" sz="2800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hthoek 4"/>
          <p:cNvSpPr/>
          <p:nvPr/>
        </p:nvSpPr>
        <p:spPr bwMode="auto">
          <a:xfrm>
            <a:off x="6343650" y="2606676"/>
            <a:ext cx="541338" cy="2524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6" name="Rechthoek 5"/>
          <p:cNvSpPr/>
          <p:nvPr/>
        </p:nvSpPr>
        <p:spPr bwMode="auto">
          <a:xfrm>
            <a:off x="5648325" y="2611439"/>
            <a:ext cx="539750" cy="250825"/>
          </a:xfrm>
          <a:prstGeom prst="rect">
            <a:avLst/>
          </a:prstGeom>
          <a:noFill/>
          <a:ln>
            <a:noFill/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7" name="Rechthoek 6"/>
          <p:cNvSpPr/>
          <p:nvPr/>
        </p:nvSpPr>
        <p:spPr bwMode="auto">
          <a:xfrm>
            <a:off x="5133976" y="2609851"/>
            <a:ext cx="187325" cy="252413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8" name="Rechthoek 7"/>
          <p:cNvSpPr/>
          <p:nvPr/>
        </p:nvSpPr>
        <p:spPr bwMode="auto">
          <a:xfrm>
            <a:off x="4267200" y="2608263"/>
            <a:ext cx="539750" cy="252412"/>
          </a:xfrm>
          <a:prstGeom prst="rect">
            <a:avLst/>
          </a:prstGeom>
          <a:noFill/>
          <a:ln>
            <a:noFill/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10" name="Rechthoek 9"/>
          <p:cNvSpPr/>
          <p:nvPr/>
        </p:nvSpPr>
        <p:spPr bwMode="auto">
          <a:xfrm>
            <a:off x="6343650" y="3109913"/>
            <a:ext cx="541338" cy="2524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11" name="Rechthoek 10"/>
          <p:cNvSpPr/>
          <p:nvPr/>
        </p:nvSpPr>
        <p:spPr bwMode="auto">
          <a:xfrm>
            <a:off x="5648325" y="3114676"/>
            <a:ext cx="539750" cy="252413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12" name="Rechthoek 11"/>
          <p:cNvSpPr/>
          <p:nvPr/>
        </p:nvSpPr>
        <p:spPr bwMode="auto">
          <a:xfrm>
            <a:off x="4957763" y="3114676"/>
            <a:ext cx="539750" cy="250825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13" name="Rechthoek 12"/>
          <p:cNvSpPr/>
          <p:nvPr/>
        </p:nvSpPr>
        <p:spPr bwMode="auto">
          <a:xfrm>
            <a:off x="4267200" y="3113088"/>
            <a:ext cx="539750" cy="252412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15" name="Rechthoek 14"/>
          <p:cNvSpPr/>
          <p:nvPr/>
        </p:nvSpPr>
        <p:spPr bwMode="auto">
          <a:xfrm>
            <a:off x="6343650" y="4257676"/>
            <a:ext cx="541338" cy="2524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16" name="Rechthoek 15"/>
          <p:cNvSpPr/>
          <p:nvPr/>
        </p:nvSpPr>
        <p:spPr bwMode="auto">
          <a:xfrm>
            <a:off x="5648325" y="4262439"/>
            <a:ext cx="539750" cy="2508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17" name="Rechthoek 16"/>
          <p:cNvSpPr/>
          <p:nvPr/>
        </p:nvSpPr>
        <p:spPr bwMode="auto">
          <a:xfrm>
            <a:off x="4957763" y="4260851"/>
            <a:ext cx="539750" cy="2524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18" name="Rechthoek 17"/>
          <p:cNvSpPr/>
          <p:nvPr/>
        </p:nvSpPr>
        <p:spPr bwMode="auto">
          <a:xfrm>
            <a:off x="4267200" y="4259263"/>
            <a:ext cx="539750" cy="2524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0" name="Rechthoek 19"/>
          <p:cNvSpPr/>
          <p:nvPr/>
        </p:nvSpPr>
        <p:spPr bwMode="auto">
          <a:xfrm>
            <a:off x="6343650" y="4830763"/>
            <a:ext cx="541338" cy="2524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1" name="Rechthoek 20"/>
          <p:cNvSpPr/>
          <p:nvPr/>
        </p:nvSpPr>
        <p:spPr bwMode="auto">
          <a:xfrm>
            <a:off x="5648325" y="4835526"/>
            <a:ext cx="539750" cy="2524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2" name="Rechthoek 21"/>
          <p:cNvSpPr/>
          <p:nvPr/>
        </p:nvSpPr>
        <p:spPr bwMode="auto">
          <a:xfrm>
            <a:off x="4957763" y="4835526"/>
            <a:ext cx="539750" cy="2508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3" name="Rechthoek 22"/>
          <p:cNvSpPr/>
          <p:nvPr/>
        </p:nvSpPr>
        <p:spPr bwMode="auto">
          <a:xfrm>
            <a:off x="4267200" y="4833938"/>
            <a:ext cx="539750" cy="2524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5" name="Rechthoek 24"/>
          <p:cNvSpPr/>
          <p:nvPr/>
        </p:nvSpPr>
        <p:spPr bwMode="auto">
          <a:xfrm>
            <a:off x="6343650" y="5411788"/>
            <a:ext cx="541338" cy="2524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6" name="Rechthoek 25"/>
          <p:cNvSpPr/>
          <p:nvPr/>
        </p:nvSpPr>
        <p:spPr bwMode="auto">
          <a:xfrm>
            <a:off x="5648325" y="5416551"/>
            <a:ext cx="539750" cy="2508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7" name="Rechthoek 26"/>
          <p:cNvSpPr/>
          <p:nvPr/>
        </p:nvSpPr>
        <p:spPr bwMode="auto">
          <a:xfrm>
            <a:off x="4957763" y="5414963"/>
            <a:ext cx="539750" cy="2524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8" name="Rechthoek 27"/>
          <p:cNvSpPr/>
          <p:nvPr/>
        </p:nvSpPr>
        <p:spPr bwMode="auto">
          <a:xfrm>
            <a:off x="4267200" y="5413376"/>
            <a:ext cx="539750" cy="2524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29" name="Picture 4" descr="http://bartfoundation.nl/wp-content/uploads/2013/07/Liander_L01_2600_RGB_F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9" t="32642" r="18596" b="25932"/>
          <a:stretch>
            <a:fillRect/>
          </a:stretch>
        </p:blipFill>
        <p:spPr bwMode="auto">
          <a:xfrm>
            <a:off x="4957764" y="4257675"/>
            <a:ext cx="54133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 descr="http://upload.wikimedia.org/wikipedia/commons/c/ca/LinkedIn_logo_initial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789" y="2611439"/>
            <a:ext cx="250825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6" descr="http://1.bp.blogspot.com/-LGdGSIQTjy8/VOlHZa-e41I/AAAAAAAAAHE/TIlSWNIMgP0/s1600/facebook%2Blogo%2Bp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88" y="2600326"/>
            <a:ext cx="252412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8" descr="http://tunews.weblog.tudelft.nl/files/2015/01/AMS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4836" r="5437" b="57834"/>
          <a:stretch>
            <a:fillRect/>
          </a:stretch>
        </p:blipFill>
        <p:spPr bwMode="auto">
          <a:xfrm>
            <a:off x="4270375" y="3121025"/>
            <a:ext cx="5397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Afbeelding 2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9" t="71208" r="34395" b="10793"/>
          <a:stretch>
            <a:fillRect/>
          </a:stretch>
        </p:blipFill>
        <p:spPr bwMode="auto">
          <a:xfrm>
            <a:off x="4957763" y="3114675"/>
            <a:ext cx="53975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Afbeelding 143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4833938"/>
            <a:ext cx="4826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12" descr="http://www.underconsideration.com/brandnew/archives/gemeente_amsterdam_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5" t="34296" r="10471" b="34137"/>
          <a:stretch>
            <a:fillRect/>
          </a:stretch>
        </p:blipFill>
        <p:spPr bwMode="auto">
          <a:xfrm>
            <a:off x="4270375" y="4833939"/>
            <a:ext cx="539750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kstvak 36"/>
          <p:cNvSpPr txBox="1"/>
          <p:nvPr/>
        </p:nvSpPr>
        <p:spPr>
          <a:xfrm>
            <a:off x="5556250" y="3021013"/>
            <a:ext cx="750888" cy="4302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nl-NL" sz="2100" dirty="0" err="1">
                <a:solidFill>
                  <a:schemeClr val="accent1">
                    <a:lumMod val="75000"/>
                  </a:schemeClr>
                </a:solidFill>
                <a:latin typeface="Birch Std" panose="03060502040705060204" pitchFamily="66" charset="0"/>
              </a:rPr>
              <a:t>Sarphati</a:t>
            </a:r>
            <a:endParaRPr lang="nl-NL" sz="2100" dirty="0">
              <a:solidFill>
                <a:schemeClr val="accent1">
                  <a:lumMod val="75000"/>
                </a:schemeClr>
              </a:solidFill>
              <a:latin typeface="Birch Std" panose="03060502040705060204" pitchFamily="66" charset="0"/>
            </a:endParaRPr>
          </a:p>
        </p:txBody>
      </p:sp>
      <p:pic>
        <p:nvPicPr>
          <p:cNvPr id="47" name="Afbeelding 143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76" y="4837114"/>
            <a:ext cx="5365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Afbeelding 30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51" y="5413376"/>
            <a:ext cx="481013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2" descr="http://www.underconsideration.com/brandnew/archives/gemeente_amsterdam_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5" t="34296" r="10471" b="34137"/>
          <a:stretch>
            <a:fillRect/>
          </a:stretch>
        </p:blipFill>
        <p:spPr bwMode="auto">
          <a:xfrm>
            <a:off x="4262438" y="5414963"/>
            <a:ext cx="53975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Afbeelding 30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239" y="5416551"/>
            <a:ext cx="536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Afbeelding 30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788" y="3355975"/>
            <a:ext cx="3238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Afbeelding 30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38" y="3352800"/>
            <a:ext cx="3238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Afbeelding 30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300" y="3349625"/>
            <a:ext cx="325438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Afbeelding 30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0" y="4503739"/>
            <a:ext cx="323850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Afbeelding 3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300" y="4500564"/>
            <a:ext cx="323850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Afbeelding 3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0" y="5076825"/>
            <a:ext cx="3238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Afbeelding 3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713" y="5073650"/>
            <a:ext cx="3238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Afbeelding 3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0" y="5083175"/>
            <a:ext cx="3238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Afbeelding 3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506914"/>
            <a:ext cx="323850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12" descr="http://img4.wikia.nocookie.net/__cb20130329090125/warframe/images/1/1a/Twitter_logo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51" y="2609851"/>
            <a:ext cx="250825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kstvak 2"/>
          <p:cNvSpPr txBox="1">
            <a:spLocks noChangeArrowheads="1"/>
          </p:cNvSpPr>
          <p:nvPr/>
        </p:nvSpPr>
        <p:spPr bwMode="auto">
          <a:xfrm>
            <a:off x="1631951" y="1844675"/>
            <a:ext cx="2633663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5000"/>
              </a:lnSpc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venir LT Std 55 Roman"/>
              </a:defRPr>
            </a:lvl1pPr>
            <a:lvl2pPr marL="742950" indent="-285750">
              <a:lnSpc>
                <a:spcPct val="135000"/>
              </a:lnSpc>
              <a:buSzPct val="85000"/>
              <a:buFont typeface="Avenir LT Std 65 Medium"/>
              <a:buChar char="•"/>
              <a:defRPr sz="2000">
                <a:solidFill>
                  <a:schemeClr val="tx1"/>
                </a:solidFill>
                <a:latin typeface="Avenir LT Std 65 Medium"/>
              </a:defRPr>
            </a:lvl2pPr>
            <a:lvl3pPr marL="1143000" indent="-228600">
              <a:spcBef>
                <a:spcPct val="20000"/>
              </a:spcBef>
              <a:buFont typeface="Avenir LT Std 65 Medium"/>
              <a:buChar char="-"/>
              <a:defRPr sz="1400">
                <a:solidFill>
                  <a:schemeClr val="tx1"/>
                </a:solidFill>
                <a:latin typeface="Avenir LT Std 65 Medium"/>
              </a:defRPr>
            </a:lvl3pPr>
            <a:lvl4pPr marL="1600200" indent="-228600">
              <a:lnSpc>
                <a:spcPct val="120000"/>
              </a:lnSpc>
              <a:buChar char="–"/>
              <a:defRPr sz="1600">
                <a:solidFill>
                  <a:schemeClr val="tx1"/>
                </a:solidFill>
                <a:latin typeface="Avenir LT Std 65 Medium"/>
              </a:defRPr>
            </a:lvl4pPr>
            <a:lvl5pPr marL="2057400" indent="-228600">
              <a:lnSpc>
                <a:spcPct val="120000"/>
              </a:lnSpc>
              <a:buChar char="»"/>
              <a:defRPr sz="1600">
                <a:solidFill>
                  <a:schemeClr val="tx1"/>
                </a:solidFill>
                <a:latin typeface="Avenir LT Std 65 Medium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venir LT Std 65 Medium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venir LT Std 65 Medium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venir LT Std 65 Medium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venir LT Std 65 Medium"/>
              </a:defRPr>
            </a:lvl9pPr>
          </a:lstStyle>
          <a:p>
            <a:pPr algn="r">
              <a:lnSpc>
                <a:spcPct val="200000"/>
              </a:lnSpc>
              <a:buClrTx/>
              <a:buFontTx/>
              <a:buNone/>
            </a:pPr>
            <a:r>
              <a:rPr lang="nl-NL" altLang="nl-NL" sz="1800" dirty="0">
                <a:solidFill>
                  <a:srgbClr val="FF0000"/>
                </a:solidFill>
                <a:latin typeface="Calibri" panose="020F0502020204030204" pitchFamily="34" charset="0"/>
              </a:rPr>
              <a:t>……. data</a:t>
            </a:r>
          </a:p>
          <a:p>
            <a:pPr algn="r">
              <a:lnSpc>
                <a:spcPct val="200000"/>
              </a:lnSpc>
              <a:buClrTx/>
              <a:buFontTx/>
              <a:buNone/>
            </a:pPr>
            <a:r>
              <a:rPr lang="nl-NL" altLang="nl-NL" sz="1800" dirty="0">
                <a:solidFill>
                  <a:srgbClr val="FF0000"/>
                </a:solidFill>
                <a:latin typeface="Calibri" panose="020F0502020204030204" pitchFamily="34" charset="0"/>
              </a:rPr>
              <a:t>Data sociale media</a:t>
            </a:r>
          </a:p>
          <a:p>
            <a:pPr algn="r">
              <a:lnSpc>
                <a:spcPct val="200000"/>
              </a:lnSpc>
              <a:buClrTx/>
              <a:buFontTx/>
              <a:buNone/>
            </a:pPr>
            <a:r>
              <a:rPr lang="nl-NL" altLang="nl-NL" sz="1800" dirty="0">
                <a:solidFill>
                  <a:srgbClr val="FF0000"/>
                </a:solidFill>
                <a:latin typeface="Calibri" panose="020F0502020204030204" pitchFamily="34" charset="0"/>
              </a:rPr>
              <a:t>Gedeelde </a:t>
            </a:r>
            <a:r>
              <a:rPr lang="nl-NL" altLang="nl-NL" sz="1800" dirty="0" err="1">
                <a:solidFill>
                  <a:srgbClr val="FF0000"/>
                </a:solidFill>
                <a:latin typeface="Calibri" panose="020F0502020204030204" pitchFamily="34" charset="0"/>
              </a:rPr>
              <a:t>onderzoeksdata</a:t>
            </a:r>
            <a:endParaRPr lang="nl-NL" altLang="nl-NL" sz="18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200000"/>
              </a:lnSpc>
              <a:buClrTx/>
              <a:buFontTx/>
              <a:buNone/>
            </a:pPr>
            <a:r>
              <a:rPr lang="nl-NL" altLang="nl-NL" sz="1800" dirty="0">
                <a:solidFill>
                  <a:srgbClr val="FF0000"/>
                </a:solidFill>
                <a:latin typeface="Calibri" panose="020F0502020204030204" pitchFamily="34" charset="0"/>
              </a:rPr>
              <a:t>Gedeelde </a:t>
            </a:r>
            <a:r>
              <a:rPr lang="nl-NL" altLang="nl-NL" sz="1800" dirty="0" err="1">
                <a:solidFill>
                  <a:srgbClr val="FF0000"/>
                </a:solidFill>
                <a:latin typeface="Calibri" panose="020F0502020204030204" pitchFamily="34" charset="0"/>
              </a:rPr>
              <a:t>IoT</a:t>
            </a:r>
            <a:r>
              <a:rPr lang="nl-NL" altLang="nl-NL" sz="1800" dirty="0">
                <a:solidFill>
                  <a:srgbClr val="FF0000"/>
                </a:solidFill>
                <a:latin typeface="Calibri" panose="020F0502020204030204" pitchFamily="34" charset="0"/>
              </a:rPr>
              <a:t> data</a:t>
            </a:r>
          </a:p>
          <a:p>
            <a:pPr algn="r">
              <a:lnSpc>
                <a:spcPct val="200000"/>
              </a:lnSpc>
              <a:buClrTx/>
              <a:buFontTx/>
              <a:buNone/>
            </a:pPr>
            <a:r>
              <a:rPr lang="nl-NL" altLang="nl-NL" sz="1800" dirty="0">
                <a:solidFill>
                  <a:srgbClr val="FF0000"/>
                </a:solidFill>
                <a:latin typeface="Calibri" panose="020F0502020204030204" pitchFamily="34" charset="0"/>
              </a:rPr>
              <a:t>Gedeelde bedrijfsdata</a:t>
            </a:r>
          </a:p>
          <a:p>
            <a:pPr algn="r">
              <a:lnSpc>
                <a:spcPct val="200000"/>
              </a:lnSpc>
              <a:buClrTx/>
              <a:buFontTx/>
              <a:buNone/>
            </a:pPr>
            <a:r>
              <a:rPr lang="nl-NL" altLang="nl-NL" sz="1800" dirty="0">
                <a:solidFill>
                  <a:srgbClr val="FF0000"/>
                </a:solidFill>
                <a:latin typeface="Calibri" panose="020F0502020204030204" pitchFamily="34" charset="0"/>
              </a:rPr>
              <a:t>Gedeelde overheidsdata</a:t>
            </a:r>
          </a:p>
          <a:p>
            <a:pPr algn="r">
              <a:lnSpc>
                <a:spcPct val="200000"/>
              </a:lnSpc>
              <a:buClrTx/>
              <a:buFontTx/>
              <a:buNone/>
            </a:pPr>
            <a:r>
              <a:rPr lang="nl-NL" altLang="nl-NL" sz="1800" dirty="0">
                <a:solidFill>
                  <a:srgbClr val="FF0000"/>
                </a:solidFill>
                <a:latin typeface="Calibri" panose="020F0502020204030204" pitchFamily="34" charset="0"/>
              </a:rPr>
              <a:t>Open data</a:t>
            </a:r>
          </a:p>
        </p:txBody>
      </p:sp>
      <p:sp>
        <p:nvSpPr>
          <p:cNvPr id="64" name="Rechthoek 63"/>
          <p:cNvSpPr/>
          <p:nvPr/>
        </p:nvSpPr>
        <p:spPr bwMode="auto">
          <a:xfrm>
            <a:off x="6343650" y="3657601"/>
            <a:ext cx="541338" cy="2524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65" name="Rechthoek 64"/>
          <p:cNvSpPr/>
          <p:nvPr/>
        </p:nvSpPr>
        <p:spPr bwMode="auto">
          <a:xfrm>
            <a:off x="5648325" y="3662364"/>
            <a:ext cx="539750" cy="2508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66" name="Rechthoek 65"/>
          <p:cNvSpPr/>
          <p:nvPr/>
        </p:nvSpPr>
        <p:spPr bwMode="auto">
          <a:xfrm>
            <a:off x="4957763" y="3660776"/>
            <a:ext cx="539750" cy="2524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67" name="Rechthoek 66"/>
          <p:cNvSpPr/>
          <p:nvPr/>
        </p:nvSpPr>
        <p:spPr bwMode="auto">
          <a:xfrm>
            <a:off x="4267200" y="3659188"/>
            <a:ext cx="539750" cy="2524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69" name="Afbeelding 30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0" y="3903664"/>
            <a:ext cx="323850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Afbeelding 3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300" y="3900489"/>
            <a:ext cx="323850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Afbeelding 3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3906839"/>
            <a:ext cx="323850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7" name="Groep 126"/>
          <p:cNvGrpSpPr/>
          <p:nvPr/>
        </p:nvGrpSpPr>
        <p:grpSpPr>
          <a:xfrm>
            <a:off x="8356601" y="3740150"/>
            <a:ext cx="620713" cy="584200"/>
            <a:chOff x="8356601" y="3740150"/>
            <a:chExt cx="620713" cy="584200"/>
          </a:xfrm>
        </p:grpSpPr>
        <p:sp>
          <p:nvSpPr>
            <p:cNvPr id="74" name="Ovaal 73"/>
            <p:cNvSpPr/>
            <p:nvPr/>
          </p:nvSpPr>
          <p:spPr bwMode="auto">
            <a:xfrm>
              <a:off x="8423276" y="3884613"/>
              <a:ext cx="287338" cy="288925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>
                <a:solidFill>
                  <a:prstClr val="white"/>
                </a:solidFill>
              </a:endParaRPr>
            </a:p>
          </p:txBody>
        </p:sp>
        <p:sp>
          <p:nvSpPr>
            <p:cNvPr id="75" name="Tekstvak 71"/>
            <p:cNvSpPr txBox="1">
              <a:spLocks noChangeArrowheads="1"/>
            </p:cNvSpPr>
            <p:nvPr/>
          </p:nvSpPr>
          <p:spPr bwMode="auto">
            <a:xfrm>
              <a:off x="8356601" y="3740150"/>
              <a:ext cx="62071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285750" indent="-285750">
                <a:lnSpc>
                  <a:spcPct val="135000"/>
                </a:lnSpc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venir LT Std 55 Roman"/>
                </a:defRPr>
              </a:lvl1pPr>
              <a:lvl2pPr marL="742950" indent="-285750">
                <a:lnSpc>
                  <a:spcPct val="135000"/>
                </a:lnSpc>
                <a:buSzPct val="85000"/>
                <a:buFont typeface="Avenir LT Std 65 Medium"/>
                <a:buChar char="•"/>
                <a:defRPr sz="2000">
                  <a:solidFill>
                    <a:schemeClr val="tx1"/>
                  </a:solidFill>
                  <a:latin typeface="Avenir LT Std 65 Medium"/>
                </a:defRPr>
              </a:lvl2pPr>
              <a:lvl3pPr marL="1143000" indent="-228600">
                <a:spcBef>
                  <a:spcPct val="20000"/>
                </a:spcBef>
                <a:buFont typeface="Avenir LT Std 65 Medium"/>
                <a:buChar char="-"/>
                <a:defRPr sz="1400">
                  <a:solidFill>
                    <a:schemeClr val="tx1"/>
                  </a:solidFill>
                  <a:latin typeface="Avenir LT Std 65 Medium"/>
                </a:defRPr>
              </a:lvl3pPr>
              <a:lvl4pPr marL="1600200" indent="-228600">
                <a:lnSpc>
                  <a:spcPct val="120000"/>
                </a:lnSpc>
                <a:buChar char="–"/>
                <a:defRPr sz="1600">
                  <a:solidFill>
                    <a:schemeClr val="tx1"/>
                  </a:solidFill>
                  <a:latin typeface="Avenir LT Std 65 Medium"/>
                </a:defRPr>
              </a:lvl4pPr>
              <a:lvl5pPr marL="2057400" indent="-228600">
                <a:lnSpc>
                  <a:spcPct val="120000"/>
                </a:lnSpc>
                <a:buChar char="»"/>
                <a:defRPr sz="1600">
                  <a:solidFill>
                    <a:schemeClr val="tx1"/>
                  </a:solidFill>
                  <a:latin typeface="Avenir LT Std 65 Medium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venir LT Std 65 Medium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venir LT Std 65 Medium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venir LT Std 65 Medium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venir LT Std 65 Medium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5">
                    <a:lumMod val="75000"/>
                  </a:schemeClr>
                </a:buClr>
                <a:buFont typeface="Wingdings" panose="05000000000000000000" pitchFamily="2" charset="2"/>
                <a:buChar char="ü"/>
                <a:defRPr/>
              </a:pPr>
              <a:r>
                <a:rPr lang="nl-NL" altLang="nl-NL" sz="3200" dirty="0">
                  <a:ea typeface="MS PGothic" pitchFamily="34" charset="-128"/>
                </a:rPr>
                <a:t> </a:t>
              </a:r>
            </a:p>
          </p:txBody>
        </p:sp>
      </p:grpSp>
      <p:pic>
        <p:nvPicPr>
          <p:cNvPr id="77" name="Picture 2" descr="http://www.postnl.nl/img/logo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650" y="4195763"/>
            <a:ext cx="388938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hthoek 78"/>
          <p:cNvSpPr/>
          <p:nvPr/>
        </p:nvSpPr>
        <p:spPr bwMode="auto">
          <a:xfrm>
            <a:off x="6343650" y="2060576"/>
            <a:ext cx="541338" cy="2524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80" name="Rechthoek 79"/>
          <p:cNvSpPr/>
          <p:nvPr/>
        </p:nvSpPr>
        <p:spPr bwMode="auto">
          <a:xfrm>
            <a:off x="5648325" y="2065339"/>
            <a:ext cx="539750" cy="2508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81" name="Rechthoek 80"/>
          <p:cNvSpPr/>
          <p:nvPr/>
        </p:nvSpPr>
        <p:spPr bwMode="auto">
          <a:xfrm>
            <a:off x="4957763" y="2063751"/>
            <a:ext cx="539750" cy="2524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82" name="Rechthoek 81"/>
          <p:cNvSpPr/>
          <p:nvPr/>
        </p:nvSpPr>
        <p:spPr bwMode="auto">
          <a:xfrm>
            <a:off x="4267200" y="2062163"/>
            <a:ext cx="539750" cy="2524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84" name="Afbeelding 30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0" y="2306639"/>
            <a:ext cx="323850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Afbeelding 3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300" y="2303464"/>
            <a:ext cx="323850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Afbeelding 3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309814"/>
            <a:ext cx="323850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Lijntoelichting 1 105"/>
          <p:cNvSpPr/>
          <p:nvPr/>
        </p:nvSpPr>
        <p:spPr bwMode="auto">
          <a:xfrm>
            <a:off x="7699375" y="4922840"/>
            <a:ext cx="3824410" cy="1089602"/>
          </a:xfrm>
          <a:prstGeom prst="borderCallout1">
            <a:avLst>
              <a:gd name="adj1" fmla="val -553"/>
              <a:gd name="adj2" fmla="val 18361"/>
              <a:gd name="adj3" fmla="val -56504"/>
              <a:gd name="adj4" fmla="val 18139"/>
            </a:avLst>
          </a:prstGeom>
          <a:solidFill>
            <a:schemeClr val="accent5">
              <a:lumMod val="75000"/>
            </a:schemeClr>
          </a:solidFill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nl-NL" sz="1600" dirty="0">
                <a:solidFill>
                  <a:schemeClr val="bg1"/>
                </a:solidFill>
              </a:rPr>
              <a:t>Zoeken op onderwerp, locatie en periode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nl-NL" sz="1600" dirty="0">
                <a:solidFill>
                  <a:schemeClr val="bg1"/>
                </a:solidFill>
              </a:rPr>
              <a:t>O.b.v. standaard licenties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nl-NL" sz="1600" dirty="0">
                <a:solidFill>
                  <a:schemeClr val="bg1"/>
                </a:solidFill>
              </a:rPr>
              <a:t>API management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nl-NL" sz="1600" dirty="0" err="1">
                <a:solidFill>
                  <a:schemeClr val="bg1"/>
                </a:solidFill>
              </a:rPr>
              <a:t>Governance</a:t>
            </a:r>
            <a:endParaRPr lang="nl-NL" sz="1600" dirty="0">
              <a:solidFill>
                <a:schemeClr val="bg1"/>
              </a:solidFill>
            </a:endParaRPr>
          </a:p>
        </p:txBody>
      </p:sp>
      <p:grpSp>
        <p:nvGrpSpPr>
          <p:cNvPr id="126" name="Groep 125"/>
          <p:cNvGrpSpPr/>
          <p:nvPr/>
        </p:nvGrpSpPr>
        <p:grpSpPr>
          <a:xfrm>
            <a:off x="7642226" y="1462089"/>
            <a:ext cx="1450975" cy="1822450"/>
            <a:chOff x="7642226" y="1462089"/>
            <a:chExt cx="1450975" cy="1822450"/>
          </a:xfrm>
        </p:grpSpPr>
        <p:cxnSp>
          <p:nvCxnSpPr>
            <p:cNvPr id="95" name="Rechte verbindingslijn 94"/>
            <p:cNvCxnSpPr>
              <a:stCxn id="73" idx="0"/>
              <a:endCxn id="98" idx="2"/>
            </p:cNvCxnSpPr>
            <p:nvPr/>
          </p:nvCxnSpPr>
          <p:spPr bwMode="auto">
            <a:xfrm flipH="1" flipV="1">
              <a:off x="8367714" y="2252664"/>
              <a:ext cx="26987" cy="1031875"/>
            </a:xfrm>
            <a:prstGeom prst="line">
              <a:avLst/>
            </a:prstGeom>
            <a:solidFill>
              <a:schemeClr val="bg1">
                <a:lumMod val="65000"/>
              </a:schemeClr>
            </a:solidFill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96" name="Picture 2" descr="http://screenshots.nl.sftcdn.net/nl/scrn/322000/322193/2011-06-15-01-535x535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80" b="3075"/>
            <a:stretch>
              <a:fillRect/>
            </a:stretch>
          </p:blipFill>
          <p:spPr bwMode="auto">
            <a:xfrm>
              <a:off x="7642226" y="1462089"/>
              <a:ext cx="1450975" cy="1169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" name="Afgeronde rechthoek 6"/>
            <p:cNvSpPr/>
            <p:nvPr/>
          </p:nvSpPr>
          <p:spPr bwMode="auto">
            <a:xfrm>
              <a:off x="8851900" y="2338389"/>
              <a:ext cx="71438" cy="7143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/>
            <a:lstStyle/>
            <a:p>
              <a:pPr eaLnBrk="1" hangingPunct="1">
                <a:defRPr/>
              </a:pPr>
              <a:endParaRPr lang="nl-NL" sz="1600">
                <a:solidFill>
                  <a:srgbClr val="000000"/>
                </a:solidFill>
                <a:latin typeface="Avenir LT Std 65 Medium" pitchFamily="34" charset="0"/>
              </a:endParaRPr>
            </a:p>
          </p:txBody>
        </p:sp>
        <p:sp>
          <p:nvSpPr>
            <p:cNvPr id="98" name="Rechthoek 7"/>
            <p:cNvSpPr>
              <a:spLocks noChangeArrowheads="1"/>
            </p:cNvSpPr>
            <p:nvPr/>
          </p:nvSpPr>
          <p:spPr bwMode="auto">
            <a:xfrm>
              <a:off x="7724776" y="1539875"/>
              <a:ext cx="1285875" cy="712788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lIns="36000" tIns="36000" rIns="36000" bIns="36000" anchor="ctr"/>
            <a:lstStyle>
              <a:lvl1pPr>
                <a:lnSpc>
                  <a:spcPct val="135000"/>
                </a:lnSpc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venir LT Std 55 Roman"/>
                </a:defRPr>
              </a:lvl1pPr>
              <a:lvl2pPr marL="742950" indent="-285750">
                <a:lnSpc>
                  <a:spcPct val="135000"/>
                </a:lnSpc>
                <a:buSzPct val="85000"/>
                <a:buFont typeface="Avenir LT Std 65 Medium"/>
                <a:buChar char="•"/>
                <a:defRPr sz="2000">
                  <a:solidFill>
                    <a:schemeClr val="tx1"/>
                  </a:solidFill>
                  <a:latin typeface="Avenir LT Std 65 Medium"/>
                </a:defRPr>
              </a:lvl2pPr>
              <a:lvl3pPr marL="1143000" indent="-228600">
                <a:spcBef>
                  <a:spcPct val="20000"/>
                </a:spcBef>
                <a:buFont typeface="Avenir LT Std 65 Medium"/>
                <a:buChar char="-"/>
                <a:defRPr sz="1400">
                  <a:solidFill>
                    <a:schemeClr val="tx1"/>
                  </a:solidFill>
                  <a:latin typeface="Avenir LT Std 65 Medium"/>
                </a:defRPr>
              </a:lvl3pPr>
              <a:lvl4pPr marL="1600200" indent="-228600">
                <a:lnSpc>
                  <a:spcPct val="120000"/>
                </a:lnSpc>
                <a:buChar char="–"/>
                <a:defRPr sz="1600">
                  <a:solidFill>
                    <a:schemeClr val="tx1"/>
                  </a:solidFill>
                  <a:latin typeface="Avenir LT Std 65 Medium"/>
                </a:defRPr>
              </a:lvl4pPr>
              <a:lvl5pPr marL="2057400" indent="-228600">
                <a:lnSpc>
                  <a:spcPct val="120000"/>
                </a:lnSpc>
                <a:buChar char="»"/>
                <a:defRPr sz="1600">
                  <a:solidFill>
                    <a:schemeClr val="tx1"/>
                  </a:solidFill>
                  <a:latin typeface="Avenir LT Std 65 Medium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venir LT Std 65 Medium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venir LT Std 65 Medium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venir LT Std 65 Medium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venir LT Std 65 Medium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FontTx/>
                <a:buNone/>
                <a:defRPr/>
              </a:pPr>
              <a:r>
                <a:rPr lang="nl-NL" altLang="nl-NL" sz="1600" b="1">
                  <a:solidFill>
                    <a:srgbClr val="FF0000"/>
                  </a:solidFill>
                  <a:latin typeface="Avenir LT Std 65 Medium"/>
                </a:rPr>
                <a:t>Smart City Data</a:t>
              </a:r>
            </a:p>
          </p:txBody>
        </p:sp>
      </p:grpSp>
      <p:grpSp>
        <p:nvGrpSpPr>
          <p:cNvPr id="115" name="Groep 114"/>
          <p:cNvGrpSpPr/>
          <p:nvPr/>
        </p:nvGrpSpPr>
        <p:grpSpPr>
          <a:xfrm>
            <a:off x="8961438" y="3140969"/>
            <a:ext cx="1638777" cy="1080195"/>
            <a:chOff x="8961438" y="3140969"/>
            <a:chExt cx="1638777" cy="1080195"/>
          </a:xfrm>
        </p:grpSpPr>
        <p:cxnSp>
          <p:nvCxnSpPr>
            <p:cNvPr id="60" name="Rechte verbindingslijn 321"/>
            <p:cNvCxnSpPr>
              <a:cxnSpLocks noChangeShapeType="1"/>
            </p:cNvCxnSpPr>
            <p:nvPr/>
          </p:nvCxnSpPr>
          <p:spPr bwMode="auto">
            <a:xfrm>
              <a:off x="8961438" y="3354389"/>
              <a:ext cx="863600" cy="3175"/>
            </a:xfrm>
            <a:prstGeom prst="lin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4" name="Tekstvak 8"/>
            <p:cNvSpPr txBox="1">
              <a:spLocks noChangeArrowheads="1"/>
            </p:cNvSpPr>
            <p:nvPr/>
          </p:nvSpPr>
          <p:spPr bwMode="auto">
            <a:xfrm>
              <a:off x="9815513" y="3559176"/>
              <a:ext cx="78470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35000"/>
                </a:lnSpc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venir LT Std 55 Roman"/>
                </a:defRPr>
              </a:lvl1pPr>
              <a:lvl2pPr marL="742950" indent="-285750">
                <a:lnSpc>
                  <a:spcPct val="135000"/>
                </a:lnSpc>
                <a:buSzPct val="85000"/>
                <a:buFont typeface="Avenir LT Std 65 Medium"/>
                <a:buChar char="•"/>
                <a:defRPr sz="2000">
                  <a:solidFill>
                    <a:schemeClr val="tx1"/>
                  </a:solidFill>
                  <a:latin typeface="Avenir LT Std 65 Medium"/>
                </a:defRPr>
              </a:lvl2pPr>
              <a:lvl3pPr marL="1143000" indent="-228600">
                <a:spcBef>
                  <a:spcPct val="20000"/>
                </a:spcBef>
                <a:buFont typeface="Avenir LT Std 65 Medium"/>
                <a:buChar char="-"/>
                <a:defRPr sz="1400">
                  <a:solidFill>
                    <a:schemeClr val="tx1"/>
                  </a:solidFill>
                  <a:latin typeface="Avenir LT Std 65 Medium"/>
                </a:defRPr>
              </a:lvl3pPr>
              <a:lvl4pPr marL="1600200" indent="-228600">
                <a:lnSpc>
                  <a:spcPct val="120000"/>
                </a:lnSpc>
                <a:buChar char="–"/>
                <a:defRPr sz="1600">
                  <a:solidFill>
                    <a:schemeClr val="tx1"/>
                  </a:solidFill>
                  <a:latin typeface="Avenir LT Std 65 Medium"/>
                </a:defRPr>
              </a:lvl4pPr>
              <a:lvl5pPr marL="2057400" indent="-228600">
                <a:lnSpc>
                  <a:spcPct val="120000"/>
                </a:lnSpc>
                <a:buChar char="»"/>
                <a:defRPr sz="1600">
                  <a:solidFill>
                    <a:schemeClr val="tx1"/>
                  </a:solidFill>
                  <a:latin typeface="Avenir LT Std 65 Medium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venir LT Std 65 Medium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venir LT Std 65 Medium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venir LT Std 65 Medium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venir LT Std 65 Medium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nl-NL" altLang="nl-NL" sz="2400" b="1">
                  <a:solidFill>
                    <a:srgbClr val="FF0000"/>
                  </a:solidFill>
                </a:rPr>
                <a:t>Data</a:t>
              </a:r>
            </a:p>
          </p:txBody>
        </p:sp>
        <p:cxnSp>
          <p:nvCxnSpPr>
            <p:cNvPr id="99" name="Rechte verbindingslijn 321"/>
            <p:cNvCxnSpPr>
              <a:cxnSpLocks noChangeShapeType="1"/>
            </p:cNvCxnSpPr>
            <p:nvPr/>
          </p:nvCxnSpPr>
          <p:spPr bwMode="auto">
            <a:xfrm>
              <a:off x="8975725" y="3641726"/>
              <a:ext cx="865188" cy="3175"/>
            </a:xfrm>
            <a:prstGeom prst="lin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00" name="Afbeelding 29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27" t="21132" r="28754" b="43558"/>
            <a:stretch>
              <a:fillRect/>
            </a:stretch>
          </p:blipFill>
          <p:spPr bwMode="auto">
            <a:xfrm>
              <a:off x="9166225" y="3141664"/>
              <a:ext cx="223838" cy="19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Afbeelding 291"/>
            <p:cNvPicPr>
              <a:picLocks noChangeAspect="1"/>
            </p:cNvPicPr>
            <p:nvPr/>
          </p:nvPicPr>
          <p:blipFill rotWithShape="1">
            <a:blip r:embed="rId1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27" t="21132" r="28754" b="43558"/>
            <a:stretch/>
          </p:blipFill>
          <p:spPr bwMode="auto">
            <a:xfrm>
              <a:off x="9401526" y="3140969"/>
              <a:ext cx="222866" cy="19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Afbeelding 29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27" t="21132" r="28754" b="43558"/>
            <a:stretch>
              <a:fillRect/>
            </a:stretch>
          </p:blipFill>
          <p:spPr bwMode="auto">
            <a:xfrm>
              <a:off x="9166225" y="3429000"/>
              <a:ext cx="223838" cy="1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" name="Afbeelding 291"/>
            <p:cNvPicPr>
              <a:picLocks noChangeAspect="1"/>
            </p:cNvPicPr>
            <p:nvPr/>
          </p:nvPicPr>
          <p:blipFill rotWithShape="1">
            <a:blip r:embed="rId1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27" t="21132" r="28754" b="43558"/>
            <a:stretch/>
          </p:blipFill>
          <p:spPr bwMode="auto">
            <a:xfrm>
              <a:off x="9401526" y="3429001"/>
              <a:ext cx="222866" cy="19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" name="Afbeelding 29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27" t="21132" r="28754" b="43558"/>
            <a:stretch>
              <a:fillRect/>
            </a:stretch>
          </p:blipFill>
          <p:spPr bwMode="auto">
            <a:xfrm>
              <a:off x="9166225" y="3716339"/>
              <a:ext cx="223838" cy="193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Afbeelding 291"/>
            <p:cNvPicPr>
              <a:picLocks noChangeAspect="1"/>
            </p:cNvPicPr>
            <p:nvPr/>
          </p:nvPicPr>
          <p:blipFill rotWithShape="1">
            <a:blip r:embed="rId1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27" t="21132" r="28754" b="43558"/>
            <a:stretch/>
          </p:blipFill>
          <p:spPr bwMode="auto">
            <a:xfrm>
              <a:off x="9401526" y="3717033"/>
              <a:ext cx="222866" cy="19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" name="Afbeelding 29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27" t="21132" r="28754" b="43558"/>
            <a:stretch>
              <a:fillRect/>
            </a:stretch>
          </p:blipFill>
          <p:spPr bwMode="auto">
            <a:xfrm>
              <a:off x="9166225" y="4005264"/>
              <a:ext cx="223838" cy="19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" name="Afbeelding 291"/>
            <p:cNvPicPr>
              <a:picLocks noChangeAspect="1"/>
            </p:cNvPicPr>
            <p:nvPr/>
          </p:nvPicPr>
          <p:blipFill rotWithShape="1">
            <a:blip r:embed="rId1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27" t="21132" r="28754" b="43558"/>
            <a:stretch/>
          </p:blipFill>
          <p:spPr bwMode="auto">
            <a:xfrm>
              <a:off x="9401526" y="4005065"/>
              <a:ext cx="222866" cy="19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8" name="Rechte verbindingslijn 321"/>
            <p:cNvCxnSpPr>
              <a:cxnSpLocks noChangeShapeType="1"/>
            </p:cNvCxnSpPr>
            <p:nvPr/>
          </p:nvCxnSpPr>
          <p:spPr bwMode="auto">
            <a:xfrm>
              <a:off x="8975725" y="3930651"/>
              <a:ext cx="865188" cy="3175"/>
            </a:xfrm>
            <a:prstGeom prst="lin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" name="Rechte verbindingslijn 321"/>
            <p:cNvCxnSpPr>
              <a:cxnSpLocks noChangeShapeType="1"/>
            </p:cNvCxnSpPr>
            <p:nvPr/>
          </p:nvCxnSpPr>
          <p:spPr bwMode="auto">
            <a:xfrm>
              <a:off x="8975725" y="4217989"/>
              <a:ext cx="865188" cy="3175"/>
            </a:xfrm>
            <a:prstGeom prst="lin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10" name="Picture 122" descr="https://upload.wikimedia.org/wikipedia/commons/thumb/5/59/Vodafone.svg/2000px-Vodafone.svg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075" y="4160838"/>
            <a:ext cx="539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2" descr="http://www.underconsideration.com/brandnew/archives/gemeente_amsterdam_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5" t="34296" r="10471" b="34137"/>
          <a:stretch>
            <a:fillRect/>
          </a:stretch>
        </p:blipFill>
        <p:spPr bwMode="auto">
          <a:xfrm>
            <a:off x="4256088" y="3678238"/>
            <a:ext cx="53975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26" descr="http://www.bloemeninhuis.nl/files/logo-gemeente-almere.jpg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3"/>
          <a:stretch>
            <a:fillRect/>
          </a:stretch>
        </p:blipFill>
        <p:spPr bwMode="auto">
          <a:xfrm>
            <a:off x="4962525" y="3692526"/>
            <a:ext cx="539750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Afbeelding 2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r="28754" b="43558"/>
          <a:stretch>
            <a:fillRect/>
          </a:stretch>
        </p:blipFill>
        <p:spPr bwMode="auto">
          <a:xfrm>
            <a:off x="4367214" y="2871789"/>
            <a:ext cx="3841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Afbeelding 28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r="28754" b="43558"/>
          <a:stretch>
            <a:fillRect/>
          </a:stretch>
        </p:blipFill>
        <p:spPr bwMode="auto">
          <a:xfrm>
            <a:off x="5748338" y="2874964"/>
            <a:ext cx="3857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Afbeelding 28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r="28754" b="43558"/>
          <a:stretch>
            <a:fillRect/>
          </a:stretch>
        </p:blipFill>
        <p:spPr bwMode="auto">
          <a:xfrm>
            <a:off x="6427789" y="2868614"/>
            <a:ext cx="3841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Afbeelding 28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r="28754" b="43558"/>
          <a:stretch>
            <a:fillRect/>
          </a:stretch>
        </p:blipFill>
        <p:spPr bwMode="auto">
          <a:xfrm>
            <a:off x="4368801" y="3357564"/>
            <a:ext cx="3841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Afbeelding 29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r="28754" b="43558"/>
          <a:stretch>
            <a:fillRect/>
          </a:stretch>
        </p:blipFill>
        <p:spPr bwMode="auto">
          <a:xfrm>
            <a:off x="5053014" y="4505326"/>
            <a:ext cx="3841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Afbeelding 29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r="28754" b="43558"/>
          <a:stretch>
            <a:fillRect/>
          </a:stretch>
        </p:blipFill>
        <p:spPr bwMode="auto">
          <a:xfrm>
            <a:off x="4371976" y="5081589"/>
            <a:ext cx="38576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Afbeelding 29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r="28754" b="43558"/>
          <a:stretch>
            <a:fillRect/>
          </a:stretch>
        </p:blipFill>
        <p:spPr bwMode="auto">
          <a:xfrm>
            <a:off x="4375151" y="5661026"/>
            <a:ext cx="3841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Afbeelding 29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r="28754" b="43558"/>
          <a:stretch>
            <a:fillRect/>
          </a:stretch>
        </p:blipFill>
        <p:spPr bwMode="auto">
          <a:xfrm>
            <a:off x="5056188" y="5662614"/>
            <a:ext cx="3857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Afbeelding 30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r="28754" b="43558"/>
          <a:stretch>
            <a:fillRect/>
          </a:stretch>
        </p:blipFill>
        <p:spPr bwMode="auto">
          <a:xfrm>
            <a:off x="5756276" y="5664201"/>
            <a:ext cx="38576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Afbeelding 30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r="28754" b="43558"/>
          <a:stretch>
            <a:fillRect/>
          </a:stretch>
        </p:blipFill>
        <p:spPr bwMode="auto">
          <a:xfrm>
            <a:off x="6435726" y="5657851"/>
            <a:ext cx="3841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Afbeelding 29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r="28754" b="43558"/>
          <a:stretch>
            <a:fillRect/>
          </a:stretch>
        </p:blipFill>
        <p:spPr bwMode="auto">
          <a:xfrm>
            <a:off x="5053014" y="3905251"/>
            <a:ext cx="3841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Afbeelding 29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r="28754" b="43558"/>
          <a:stretch>
            <a:fillRect/>
          </a:stretch>
        </p:blipFill>
        <p:spPr bwMode="auto">
          <a:xfrm>
            <a:off x="5053014" y="2308226"/>
            <a:ext cx="3841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Afbeelding 2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r="28754" b="43558"/>
          <a:stretch>
            <a:fillRect/>
          </a:stretch>
        </p:blipFill>
        <p:spPr bwMode="auto">
          <a:xfrm>
            <a:off x="5032376" y="2868614"/>
            <a:ext cx="3841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4" descr="http://www.veenman.nl/~/media/Veenman/Content/Logo/Logo%20Siemens.ashx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39" y="3727451"/>
            <a:ext cx="612775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Afbeelding 12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864" y="202643"/>
            <a:ext cx="1770378" cy="40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3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9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A62547A2-E2CF-EC41-ACC2-C1811D395797}"/>
              </a:ext>
            </a:extLst>
          </p:cNvPr>
          <p:cNvSpPr txBox="1"/>
          <p:nvPr/>
        </p:nvSpPr>
        <p:spPr>
          <a:xfrm>
            <a:off x="2405449" y="1446774"/>
            <a:ext cx="8707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Nederland schuldenvrij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0215901-2F60-084F-B319-C35C3E315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146" y="2169527"/>
            <a:ext cx="2823416" cy="142905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1D78DF9-5CE7-6F4A-A4AF-3D5D47233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414" y="2224137"/>
            <a:ext cx="1219636" cy="917091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43F3DBAE-AF46-314D-BC85-BB212D3120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505" y="3298803"/>
            <a:ext cx="984396" cy="575320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7FD0CCE1-4475-3845-A20D-E8778072F2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389" y="3926135"/>
            <a:ext cx="4586453" cy="163468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Afbeelding 13">
            <a:hlinkClick r:id="rId7"/>
            <a:extLst>
              <a:ext uri="{FF2B5EF4-FFF2-40B4-BE49-F238E27FC236}">
                <a16:creationId xmlns:a16="http://schemas.microsoft.com/office/drawing/2014/main" id="{A4ED2CD7-D2CF-3A4D-80F1-965C5E1EBE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672" y="2269169"/>
            <a:ext cx="3289256" cy="1686798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0270403F-1123-5445-AC6D-CA61CBC558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449" y="877945"/>
            <a:ext cx="1667510" cy="600304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ECAB4ED0-196B-CF4C-B57A-68C1464D05D8}"/>
              </a:ext>
            </a:extLst>
          </p:cNvPr>
          <p:cNvSpPr txBox="1"/>
          <p:nvPr/>
        </p:nvSpPr>
        <p:spPr>
          <a:xfrm>
            <a:off x="2405449" y="5599431"/>
            <a:ext cx="8875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nl-NL" sz="2000" dirty="0"/>
              <a:t>Ontsluiten financiële informatie voor analyse </a:t>
            </a:r>
          </a:p>
          <a:p>
            <a:pPr marL="342900" indent="-342900">
              <a:buFont typeface="Arial" charset="0"/>
              <a:buChar char="•"/>
            </a:pPr>
            <a:r>
              <a:rPr lang="nl-NL" sz="2000" dirty="0"/>
              <a:t>Schuldenaar in controle – meer inzicht</a:t>
            </a:r>
          </a:p>
        </p:txBody>
      </p:sp>
      <p:sp>
        <p:nvSpPr>
          <p:cNvPr id="11" name="Titel 2"/>
          <p:cNvSpPr txBox="1">
            <a:spLocks/>
          </p:cNvSpPr>
          <p:nvPr/>
        </p:nvSpPr>
        <p:spPr>
          <a:xfrm>
            <a:off x="255947" y="232733"/>
            <a:ext cx="3141361" cy="5531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2">
                    <a:lumMod val="65000"/>
                  </a:schemeClr>
                </a:solidFill>
              </a:rPr>
              <a:t>Use cases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8544" y="877945"/>
            <a:ext cx="1743868" cy="3165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Overheid</a:t>
            </a:r>
            <a:endParaRPr lang="en-US" b="1" dirty="0"/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232" y="473500"/>
            <a:ext cx="1770378" cy="4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34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CB195DD-503D-BE4A-80C9-BA14F9A374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039813"/>
            <a:ext cx="11158538" cy="660400"/>
          </a:xfrm>
        </p:spPr>
        <p:txBody>
          <a:bodyPr>
            <a:normAutofit/>
          </a:bodyPr>
          <a:lstStyle/>
          <a:p>
            <a:pPr algn="ctr"/>
            <a:r>
              <a:rPr lang="nl-NL" sz="3600" b="1" dirty="0">
                <a:solidFill>
                  <a:srgbClr val="0070C0"/>
                </a:solidFill>
              </a:rPr>
              <a:t>Openheid, beveiliging en privacy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7F9D477-C533-4B4F-A665-7E794FF27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40" y="2076474"/>
            <a:ext cx="3882588" cy="217424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67C3418-47BA-6C42-94D4-1F0244C0C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77" y="2834170"/>
            <a:ext cx="2655330" cy="1750978"/>
          </a:xfrm>
          <a:prstGeom prst="rect">
            <a:avLst/>
          </a:prstGeom>
        </p:spPr>
      </p:pic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BD204FC2-FA38-7548-9EEE-28BEE3ADEDA3}"/>
              </a:ext>
            </a:extLst>
          </p:cNvPr>
          <p:cNvCxnSpPr/>
          <p:nvPr/>
        </p:nvCxnSpPr>
        <p:spPr>
          <a:xfrm>
            <a:off x="4731577" y="3709659"/>
            <a:ext cx="1882554" cy="0"/>
          </a:xfrm>
          <a:prstGeom prst="straightConnector1">
            <a:avLst/>
          </a:prstGeom>
          <a:ln w="889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>
            <a:extLst>
              <a:ext uri="{FF2B5EF4-FFF2-40B4-BE49-F238E27FC236}">
                <a16:creationId xmlns:a16="http://schemas.microsoft.com/office/drawing/2014/main" id="{2AF3B558-12C2-FF4F-86A3-22EB9F3E02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660" y="3904225"/>
            <a:ext cx="2433409" cy="260187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486" y="181072"/>
            <a:ext cx="1770378" cy="4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30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E6C41B-341E-A44A-8D2C-B34A2CCF3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98" y="851812"/>
            <a:ext cx="6899152" cy="5571066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470382" y="482480"/>
            <a:ext cx="437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USE CASE: </a:t>
            </a:r>
            <a:r>
              <a:rPr lang="nl-NL" sz="2400" dirty="0" err="1"/>
              <a:t>eHEALTH</a:t>
            </a:r>
            <a:endParaRPr lang="nl-NL" sz="2400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120" y="126741"/>
            <a:ext cx="1770378" cy="4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63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B63227-AA54-9C40-8FC5-5E67506A9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38" y="163317"/>
            <a:ext cx="1770378" cy="4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16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097" y="1001927"/>
            <a:ext cx="6227806" cy="3503140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2733480" y="4505067"/>
            <a:ext cx="65340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9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Innovate</a:t>
            </a:r>
            <a:r>
              <a:rPr lang="nl-NL" sz="9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!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022" y="248661"/>
            <a:ext cx="1770378" cy="4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28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363847" y="1040947"/>
            <a:ext cx="28660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400" dirty="0" err="1">
                <a:latin typeface="Calibri" charset="0"/>
              </a:rPr>
              <a:t>Ontsluiten</a:t>
            </a:r>
            <a:r>
              <a:rPr lang="en-US" sz="2400" dirty="0">
                <a:latin typeface="Calibri" charset="0"/>
              </a:rPr>
              <a:t> data </a:t>
            </a:r>
            <a:r>
              <a:rPr lang="en-US" sz="2400" dirty="0" err="1">
                <a:latin typeface="Calibri" charset="0"/>
              </a:rPr>
              <a:t>en</a:t>
            </a:r>
            <a:r>
              <a:rPr lang="en-US" sz="2400" dirty="0">
                <a:latin typeface="Calibri" charset="0"/>
              </a:rPr>
              <a:t>  </a:t>
            </a:r>
            <a:r>
              <a:rPr lang="en-US" sz="2400" dirty="0" err="1">
                <a:latin typeface="Calibri" charset="0"/>
              </a:rPr>
              <a:t>diensten</a:t>
            </a:r>
            <a:r>
              <a:rPr lang="en-US" sz="2400" dirty="0">
                <a:latin typeface="Calibri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Calibri" charset="0"/>
              </a:rPr>
              <a:t> </a:t>
            </a:r>
            <a:endParaRPr lang="en-US" sz="2400" dirty="0">
              <a:effectLst/>
              <a:latin typeface="Calibri" charset="0"/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307304" y="2618334"/>
            <a:ext cx="29225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400" dirty="0" err="1">
                <a:latin typeface="Calibri" charset="0"/>
              </a:rPr>
              <a:t>Overal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en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altijd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beschikbaar</a:t>
            </a:r>
            <a:endParaRPr lang="en-US" sz="2400" dirty="0">
              <a:latin typeface="Calibri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27695" y="4299895"/>
            <a:ext cx="2623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400" dirty="0" err="1">
                <a:latin typeface="Calibri" charset="0"/>
              </a:rPr>
              <a:t>Kwaliteit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verhogen</a:t>
            </a:r>
            <a:r>
              <a:rPr lang="en-US" sz="2400" dirty="0">
                <a:latin typeface="Calibri" charset="0"/>
              </a:rPr>
              <a:t>: </a:t>
            </a:r>
            <a:r>
              <a:rPr lang="en-US" sz="2400" dirty="0" err="1">
                <a:latin typeface="Calibri" charset="0"/>
              </a:rPr>
              <a:t>prive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en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werk</a:t>
            </a:r>
            <a:endParaRPr lang="en-US" sz="2400" dirty="0">
              <a:effectLst/>
              <a:latin typeface="Calibri" charset="0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C097BE4C-488D-D045-AECA-045957C4BC2F}"/>
              </a:ext>
            </a:extLst>
          </p:cNvPr>
          <p:cNvSpPr txBox="1"/>
          <p:nvPr/>
        </p:nvSpPr>
        <p:spPr>
          <a:xfrm>
            <a:off x="3732418" y="5985395"/>
            <a:ext cx="542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/>
              <a:t>Integratie is een ‘</a:t>
            </a:r>
            <a:r>
              <a:rPr lang="nl-NL" i="1" dirty="0" err="1"/>
              <a:t>enabler</a:t>
            </a:r>
            <a:r>
              <a:rPr lang="nl-NL" i="1" dirty="0"/>
              <a:t>’ geen belemmering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0C1C2C6-21FE-8D45-AA85-1323B4C3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680" y="788130"/>
            <a:ext cx="6972412" cy="5183330"/>
          </a:xfrm>
          <a:prstGeom prst="rect">
            <a:avLst/>
          </a:prstGeom>
        </p:spPr>
      </p:pic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E00FC1B7-FC4D-254B-9C51-D10527A34A82}"/>
              </a:ext>
            </a:extLst>
          </p:cNvPr>
          <p:cNvSpPr/>
          <p:nvPr/>
        </p:nvSpPr>
        <p:spPr>
          <a:xfrm>
            <a:off x="4784023" y="5306325"/>
            <a:ext cx="731476" cy="3924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 dirty="0">
                <a:solidFill>
                  <a:srgbClr val="FF0000"/>
                </a:solidFill>
              </a:rPr>
              <a:t>API</a:t>
            </a:r>
          </a:p>
        </p:txBody>
      </p:sp>
      <p:sp>
        <p:nvSpPr>
          <p:cNvPr id="9" name="Rounded Rectangle 11">
            <a:extLst>
              <a:ext uri="{FF2B5EF4-FFF2-40B4-BE49-F238E27FC236}">
                <a16:creationId xmlns:a16="http://schemas.microsoft.com/office/drawing/2014/main" id="{A53D53C0-41DB-F542-97AB-74C452927621}"/>
              </a:ext>
            </a:extLst>
          </p:cNvPr>
          <p:cNvSpPr/>
          <p:nvPr/>
        </p:nvSpPr>
        <p:spPr>
          <a:xfrm>
            <a:off x="5316137" y="4108153"/>
            <a:ext cx="731476" cy="3924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 dirty="0">
                <a:solidFill>
                  <a:srgbClr val="FF0000"/>
                </a:solidFill>
              </a:rPr>
              <a:t>API</a:t>
            </a:r>
          </a:p>
        </p:txBody>
      </p:sp>
      <p:sp>
        <p:nvSpPr>
          <p:cNvPr id="10" name="Rounded Rectangle 12">
            <a:extLst>
              <a:ext uri="{FF2B5EF4-FFF2-40B4-BE49-F238E27FC236}">
                <a16:creationId xmlns:a16="http://schemas.microsoft.com/office/drawing/2014/main" id="{E1EE383C-5E96-384D-8065-00EA5A543701}"/>
              </a:ext>
            </a:extLst>
          </p:cNvPr>
          <p:cNvSpPr/>
          <p:nvPr/>
        </p:nvSpPr>
        <p:spPr>
          <a:xfrm>
            <a:off x="3976723" y="4579012"/>
            <a:ext cx="731476" cy="3924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 dirty="0">
                <a:solidFill>
                  <a:srgbClr val="FF0000"/>
                </a:solidFill>
              </a:rPr>
              <a:t>API</a:t>
            </a:r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6A70BB90-7AA2-2049-8CDD-C2A6E642F431}"/>
              </a:ext>
            </a:extLst>
          </p:cNvPr>
          <p:cNvSpPr/>
          <p:nvPr/>
        </p:nvSpPr>
        <p:spPr>
          <a:xfrm>
            <a:off x="6006536" y="3379795"/>
            <a:ext cx="731476" cy="3924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 dirty="0">
                <a:solidFill>
                  <a:srgbClr val="FF0000"/>
                </a:solidFill>
              </a:rPr>
              <a:t>API</a:t>
            </a:r>
          </a:p>
        </p:txBody>
      </p:sp>
      <p:sp>
        <p:nvSpPr>
          <p:cNvPr id="12" name="Rounded Rectangle 14">
            <a:extLst>
              <a:ext uri="{FF2B5EF4-FFF2-40B4-BE49-F238E27FC236}">
                <a16:creationId xmlns:a16="http://schemas.microsoft.com/office/drawing/2014/main" id="{60AE2F26-624F-5349-B65C-F8024426782F}"/>
              </a:ext>
            </a:extLst>
          </p:cNvPr>
          <p:cNvSpPr/>
          <p:nvPr/>
        </p:nvSpPr>
        <p:spPr>
          <a:xfrm>
            <a:off x="6217410" y="2959438"/>
            <a:ext cx="731476" cy="3924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 dirty="0">
                <a:solidFill>
                  <a:srgbClr val="FF0000"/>
                </a:solidFill>
              </a:rPr>
              <a:t>API</a:t>
            </a:r>
          </a:p>
        </p:txBody>
      </p:sp>
      <p:sp>
        <p:nvSpPr>
          <p:cNvPr id="13" name="Rounded Rectangle 15">
            <a:extLst>
              <a:ext uri="{FF2B5EF4-FFF2-40B4-BE49-F238E27FC236}">
                <a16:creationId xmlns:a16="http://schemas.microsoft.com/office/drawing/2014/main" id="{D9CD8323-2F0B-934F-A36C-2F45D567C760}"/>
              </a:ext>
            </a:extLst>
          </p:cNvPr>
          <p:cNvSpPr/>
          <p:nvPr/>
        </p:nvSpPr>
        <p:spPr>
          <a:xfrm>
            <a:off x="5376141" y="3110562"/>
            <a:ext cx="731476" cy="3924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 dirty="0">
                <a:solidFill>
                  <a:srgbClr val="FF0000"/>
                </a:solidFill>
              </a:rPr>
              <a:t>API</a:t>
            </a:r>
          </a:p>
        </p:txBody>
      </p:sp>
      <p:sp>
        <p:nvSpPr>
          <p:cNvPr id="14" name="Rounded Rectangle 16">
            <a:extLst>
              <a:ext uri="{FF2B5EF4-FFF2-40B4-BE49-F238E27FC236}">
                <a16:creationId xmlns:a16="http://schemas.microsoft.com/office/drawing/2014/main" id="{EA9FE939-67CB-1F45-B82B-99BB9BB40644}"/>
              </a:ext>
            </a:extLst>
          </p:cNvPr>
          <p:cNvSpPr/>
          <p:nvPr/>
        </p:nvSpPr>
        <p:spPr>
          <a:xfrm>
            <a:off x="4701750" y="4899959"/>
            <a:ext cx="731476" cy="3924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 dirty="0">
                <a:solidFill>
                  <a:srgbClr val="FF0000"/>
                </a:solidFill>
              </a:rPr>
              <a:t>API</a:t>
            </a:r>
          </a:p>
        </p:txBody>
      </p:sp>
      <p:sp>
        <p:nvSpPr>
          <p:cNvPr id="15" name="Rounded Rectangle 17">
            <a:extLst>
              <a:ext uri="{FF2B5EF4-FFF2-40B4-BE49-F238E27FC236}">
                <a16:creationId xmlns:a16="http://schemas.microsoft.com/office/drawing/2014/main" id="{37F617A3-7C4F-8747-A2CC-30A1BF7DE9AD}"/>
              </a:ext>
            </a:extLst>
          </p:cNvPr>
          <p:cNvSpPr/>
          <p:nvPr/>
        </p:nvSpPr>
        <p:spPr>
          <a:xfrm>
            <a:off x="4255559" y="5221394"/>
            <a:ext cx="731476" cy="3924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 dirty="0">
                <a:solidFill>
                  <a:srgbClr val="FF0000"/>
                </a:solidFill>
              </a:rPr>
              <a:t>API</a:t>
            </a:r>
          </a:p>
        </p:txBody>
      </p:sp>
      <p:sp>
        <p:nvSpPr>
          <p:cNvPr id="16" name="Rounded Rectangle 18">
            <a:extLst>
              <a:ext uri="{FF2B5EF4-FFF2-40B4-BE49-F238E27FC236}">
                <a16:creationId xmlns:a16="http://schemas.microsoft.com/office/drawing/2014/main" id="{AC215FA6-BCAD-5E4E-A457-5BB6D2A5B1B9}"/>
              </a:ext>
            </a:extLst>
          </p:cNvPr>
          <p:cNvSpPr/>
          <p:nvPr/>
        </p:nvSpPr>
        <p:spPr>
          <a:xfrm>
            <a:off x="5101441" y="4433891"/>
            <a:ext cx="731476" cy="3924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 dirty="0">
                <a:solidFill>
                  <a:srgbClr val="FF0000"/>
                </a:solidFill>
              </a:rPr>
              <a:t>API</a:t>
            </a:r>
          </a:p>
        </p:txBody>
      </p:sp>
      <p:sp>
        <p:nvSpPr>
          <p:cNvPr id="17" name="Rounded Rectangle 19">
            <a:extLst>
              <a:ext uri="{FF2B5EF4-FFF2-40B4-BE49-F238E27FC236}">
                <a16:creationId xmlns:a16="http://schemas.microsoft.com/office/drawing/2014/main" id="{1C62C34A-1066-9F43-A603-83F5C9D0B9E1}"/>
              </a:ext>
            </a:extLst>
          </p:cNvPr>
          <p:cNvSpPr/>
          <p:nvPr/>
        </p:nvSpPr>
        <p:spPr>
          <a:xfrm>
            <a:off x="5944889" y="4752345"/>
            <a:ext cx="731476" cy="3924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 dirty="0">
                <a:solidFill>
                  <a:srgbClr val="FF0000"/>
                </a:solidFill>
              </a:rPr>
              <a:t>API</a:t>
            </a:r>
          </a:p>
        </p:txBody>
      </p:sp>
      <p:sp>
        <p:nvSpPr>
          <p:cNvPr id="18" name="Rounded Rectangle 20">
            <a:extLst>
              <a:ext uri="{FF2B5EF4-FFF2-40B4-BE49-F238E27FC236}">
                <a16:creationId xmlns:a16="http://schemas.microsoft.com/office/drawing/2014/main" id="{B51ABF96-4760-A740-B00F-0624917E702E}"/>
              </a:ext>
            </a:extLst>
          </p:cNvPr>
          <p:cNvSpPr/>
          <p:nvPr/>
        </p:nvSpPr>
        <p:spPr>
          <a:xfrm>
            <a:off x="3532459" y="4927486"/>
            <a:ext cx="731476" cy="3924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 dirty="0">
                <a:solidFill>
                  <a:srgbClr val="FF0000"/>
                </a:solidFill>
              </a:rPr>
              <a:t>API</a:t>
            </a:r>
          </a:p>
        </p:txBody>
      </p:sp>
      <p:sp>
        <p:nvSpPr>
          <p:cNvPr id="19" name="Rounded Rectangle 21">
            <a:extLst>
              <a:ext uri="{FF2B5EF4-FFF2-40B4-BE49-F238E27FC236}">
                <a16:creationId xmlns:a16="http://schemas.microsoft.com/office/drawing/2014/main" id="{7F0BDB48-98A9-3A4A-BAEE-4745DCD651F5}"/>
              </a:ext>
            </a:extLst>
          </p:cNvPr>
          <p:cNvSpPr/>
          <p:nvPr/>
        </p:nvSpPr>
        <p:spPr>
          <a:xfrm>
            <a:off x="7368410" y="3276571"/>
            <a:ext cx="731476" cy="3924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 dirty="0">
                <a:solidFill>
                  <a:srgbClr val="FF0000"/>
                </a:solidFill>
              </a:rPr>
              <a:t>API</a:t>
            </a:r>
          </a:p>
        </p:txBody>
      </p:sp>
      <p:sp>
        <p:nvSpPr>
          <p:cNvPr id="20" name="Rounded Rectangle 22">
            <a:extLst>
              <a:ext uri="{FF2B5EF4-FFF2-40B4-BE49-F238E27FC236}">
                <a16:creationId xmlns:a16="http://schemas.microsoft.com/office/drawing/2014/main" id="{13BD7F73-5337-5E47-9B2E-D46ECD6B2B61}"/>
              </a:ext>
            </a:extLst>
          </p:cNvPr>
          <p:cNvSpPr/>
          <p:nvPr/>
        </p:nvSpPr>
        <p:spPr>
          <a:xfrm>
            <a:off x="7647125" y="2649811"/>
            <a:ext cx="731476" cy="3924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 dirty="0">
                <a:solidFill>
                  <a:srgbClr val="FF0000"/>
                </a:solidFill>
              </a:rPr>
              <a:t>API</a:t>
            </a:r>
          </a:p>
        </p:txBody>
      </p:sp>
      <p:sp>
        <p:nvSpPr>
          <p:cNvPr id="21" name="Rounded Rectangle 23">
            <a:extLst>
              <a:ext uri="{FF2B5EF4-FFF2-40B4-BE49-F238E27FC236}">
                <a16:creationId xmlns:a16="http://schemas.microsoft.com/office/drawing/2014/main" id="{05E3E04F-BED5-3C48-954E-C02E0BFE471C}"/>
              </a:ext>
            </a:extLst>
          </p:cNvPr>
          <p:cNvSpPr/>
          <p:nvPr/>
        </p:nvSpPr>
        <p:spPr>
          <a:xfrm>
            <a:off x="6740021" y="3427168"/>
            <a:ext cx="731476" cy="3924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 dirty="0">
                <a:solidFill>
                  <a:srgbClr val="FF0000"/>
                </a:solidFill>
              </a:rPr>
              <a:t>API</a:t>
            </a:r>
          </a:p>
        </p:txBody>
      </p:sp>
      <p:sp>
        <p:nvSpPr>
          <p:cNvPr id="22" name="Rounded Rectangle 24">
            <a:extLst>
              <a:ext uri="{FF2B5EF4-FFF2-40B4-BE49-F238E27FC236}">
                <a16:creationId xmlns:a16="http://schemas.microsoft.com/office/drawing/2014/main" id="{A249CCC7-7BD1-194B-A2CB-BBAE0B151C0A}"/>
              </a:ext>
            </a:extLst>
          </p:cNvPr>
          <p:cNvSpPr/>
          <p:nvPr/>
        </p:nvSpPr>
        <p:spPr>
          <a:xfrm>
            <a:off x="5944891" y="4002002"/>
            <a:ext cx="731476" cy="3924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 dirty="0">
                <a:solidFill>
                  <a:srgbClr val="FF0000"/>
                </a:solidFill>
              </a:rPr>
              <a:t>API</a:t>
            </a:r>
          </a:p>
        </p:txBody>
      </p:sp>
      <p:sp>
        <p:nvSpPr>
          <p:cNvPr id="23" name="Rounded Rectangle 25">
            <a:extLst>
              <a:ext uri="{FF2B5EF4-FFF2-40B4-BE49-F238E27FC236}">
                <a16:creationId xmlns:a16="http://schemas.microsoft.com/office/drawing/2014/main" id="{BACC0399-D83B-1F44-A511-0ED4B0133CCA}"/>
              </a:ext>
            </a:extLst>
          </p:cNvPr>
          <p:cNvSpPr/>
          <p:nvPr/>
        </p:nvSpPr>
        <p:spPr>
          <a:xfrm>
            <a:off x="6374284" y="3952911"/>
            <a:ext cx="731476" cy="3924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 dirty="0">
                <a:solidFill>
                  <a:srgbClr val="FF0000"/>
                </a:solidFill>
              </a:rPr>
              <a:t>API</a:t>
            </a:r>
          </a:p>
        </p:txBody>
      </p:sp>
      <p:pic>
        <p:nvPicPr>
          <p:cNvPr id="24" name="Afbeelding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78" y="305271"/>
            <a:ext cx="1770378" cy="4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3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1C7E4-F632-0A46-8EEB-044FECBBF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04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12480" y="1279216"/>
            <a:ext cx="4588704" cy="409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16800" indent="-3168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Verdana" panose="020B0604030504040204" pitchFamily="34" charset="0"/>
              <a:buChar char="›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000" indent="-3168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46800" indent="-3168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3pPr>
            <a:lvl4pPr marL="1260000" indent="-3168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4pPr>
            <a:lvl5pPr marL="1576800" indent="-3168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600">
                <a:solidFill>
                  <a:schemeClr val="tx2"/>
                </a:solidFill>
                <a:latin typeface="+mn-lt"/>
              </a:defRPr>
            </a:lvl5pPr>
            <a:lvl6pPr marL="1890000" indent="-3168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6pPr>
            <a:lvl7pPr marL="72000" indent="-720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71438" indent="-714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Tx/>
              <a:buNone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8pPr>
            <a:lvl9pPr marL="216000" indent="-1440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9pPr>
          </a:lstStyle>
          <a:p>
            <a:pPr marL="0" indent="0">
              <a:buFont typeface="Verdana" panose="020B0604030504040204" pitchFamily="34" charset="0"/>
              <a:buNone/>
            </a:pPr>
            <a:r>
              <a:rPr lang="nl-NL" sz="900" kern="0" dirty="0"/>
              <a:t>POST https://adeptiademo.enable-u.net:8443/wsx/services/BSN HTTP/1.1</a:t>
            </a:r>
          </a:p>
          <a:p>
            <a:pPr marL="0" indent="0">
              <a:buFont typeface="Verdana" panose="020B0604030504040204" pitchFamily="34" charset="0"/>
              <a:buNone/>
            </a:pPr>
            <a:r>
              <a:rPr lang="nl-NL" sz="900" kern="0" dirty="0"/>
              <a:t>Accept-</a:t>
            </a:r>
            <a:r>
              <a:rPr lang="nl-NL" sz="900" kern="0" dirty="0" err="1"/>
              <a:t>Encoding</a:t>
            </a:r>
            <a:r>
              <a:rPr lang="nl-NL" sz="900" kern="0" dirty="0"/>
              <a:t>: </a:t>
            </a:r>
            <a:r>
              <a:rPr lang="nl-NL" sz="900" kern="0" dirty="0" err="1"/>
              <a:t>gzip,deflate</a:t>
            </a:r>
            <a:endParaRPr lang="nl-NL" sz="900" kern="0" dirty="0"/>
          </a:p>
          <a:p>
            <a:pPr marL="0" indent="0">
              <a:buFont typeface="Verdana" panose="020B0604030504040204" pitchFamily="34" charset="0"/>
              <a:buNone/>
            </a:pPr>
            <a:r>
              <a:rPr lang="nl-NL" sz="900" kern="0" dirty="0"/>
              <a:t>Content-Type: </a:t>
            </a:r>
            <a:r>
              <a:rPr lang="nl-NL" sz="900" kern="0" dirty="0" err="1"/>
              <a:t>text</a:t>
            </a:r>
            <a:r>
              <a:rPr lang="nl-NL" sz="900" kern="0" dirty="0"/>
              <a:t>/</a:t>
            </a:r>
            <a:r>
              <a:rPr lang="nl-NL" sz="900" kern="0" dirty="0" err="1"/>
              <a:t>xml;charset</a:t>
            </a:r>
            <a:r>
              <a:rPr lang="nl-NL" sz="900" kern="0" dirty="0"/>
              <a:t>=UTF-8</a:t>
            </a:r>
          </a:p>
          <a:p>
            <a:pPr marL="0" indent="0">
              <a:buFont typeface="Verdana" panose="020B0604030504040204" pitchFamily="34" charset="0"/>
              <a:buNone/>
            </a:pPr>
            <a:r>
              <a:rPr lang="nl-NL" sz="900" kern="0" dirty="0" err="1"/>
              <a:t>SOAPAction</a:t>
            </a:r>
            <a:r>
              <a:rPr lang="nl-NL" sz="900" kern="0" dirty="0"/>
              <a:t>: "https://adeptiademo.enable-u.net:8443/wsx/doPost"</a:t>
            </a:r>
          </a:p>
          <a:p>
            <a:pPr marL="0" indent="0">
              <a:buFont typeface="Verdana" panose="020B0604030504040204" pitchFamily="34" charset="0"/>
              <a:buNone/>
            </a:pPr>
            <a:endParaRPr lang="nl-NL" sz="900" kern="0" dirty="0"/>
          </a:p>
          <a:p>
            <a:pPr marL="0" indent="0">
              <a:buFont typeface="Verdana" panose="020B0604030504040204" pitchFamily="34" charset="0"/>
              <a:buNone/>
            </a:pPr>
            <a:r>
              <a:rPr lang="nl-NL" sz="900" kern="0" dirty="0">
                <a:solidFill>
                  <a:srgbClr val="FFC000"/>
                </a:solidFill>
              </a:rPr>
              <a:t>&lt;</a:t>
            </a:r>
            <a:r>
              <a:rPr lang="nl-NL" sz="900" kern="0" dirty="0" err="1">
                <a:solidFill>
                  <a:srgbClr val="FFC000"/>
                </a:solidFill>
              </a:rPr>
              <a:t>soapenv:Envelope</a:t>
            </a:r>
            <a:r>
              <a:rPr lang="nl-NL" sz="900" kern="0" dirty="0">
                <a:solidFill>
                  <a:srgbClr val="FFC000"/>
                </a:solidFill>
              </a:rPr>
              <a:t> </a:t>
            </a:r>
            <a:r>
              <a:rPr lang="nl-NL" sz="900" kern="0" dirty="0" err="1">
                <a:solidFill>
                  <a:srgbClr val="FFC000"/>
                </a:solidFill>
              </a:rPr>
              <a:t>xmlns:soapenv</a:t>
            </a:r>
            <a:r>
              <a:rPr lang="nl-NL" sz="900" kern="0" dirty="0">
                <a:solidFill>
                  <a:srgbClr val="FFC000"/>
                </a:solidFill>
              </a:rPr>
              <a:t>="http://schemas.xmlsoap.org/soap/</a:t>
            </a:r>
            <a:r>
              <a:rPr lang="nl-NL" sz="900" kern="0" dirty="0" err="1">
                <a:solidFill>
                  <a:srgbClr val="FFC000"/>
                </a:solidFill>
              </a:rPr>
              <a:t>envelope</a:t>
            </a:r>
            <a:r>
              <a:rPr lang="nl-NL" sz="900" kern="0" dirty="0">
                <a:solidFill>
                  <a:srgbClr val="FFC000"/>
                </a:solidFill>
              </a:rPr>
              <a:t>/" </a:t>
            </a:r>
            <a:r>
              <a:rPr lang="nl-NL" sz="900" kern="0" dirty="0" err="1">
                <a:solidFill>
                  <a:srgbClr val="FFC000"/>
                </a:solidFill>
              </a:rPr>
              <a:t>xmlns:wer</a:t>
            </a:r>
            <a:r>
              <a:rPr lang="nl-NL" sz="900" kern="0" dirty="0">
                <a:solidFill>
                  <a:srgbClr val="FFC000"/>
                </a:solidFill>
              </a:rPr>
              <a:t>="http://enable-u.com/werkeninkomen"&gt;</a:t>
            </a:r>
          </a:p>
          <a:p>
            <a:pPr marL="0" indent="0">
              <a:buFont typeface="Verdana" panose="020B0604030504040204" pitchFamily="34" charset="0"/>
              <a:buNone/>
            </a:pPr>
            <a:r>
              <a:rPr lang="nl-NL" sz="900" kern="0" dirty="0">
                <a:solidFill>
                  <a:srgbClr val="FFC000"/>
                </a:solidFill>
              </a:rPr>
              <a:t>   &lt;</a:t>
            </a:r>
            <a:r>
              <a:rPr lang="nl-NL" sz="900" kern="0" dirty="0" err="1">
                <a:solidFill>
                  <a:srgbClr val="FFC000"/>
                </a:solidFill>
              </a:rPr>
              <a:t>soapenv:Header</a:t>
            </a:r>
            <a:r>
              <a:rPr lang="nl-NL" sz="900" kern="0" dirty="0">
                <a:solidFill>
                  <a:srgbClr val="FFC000"/>
                </a:solidFill>
              </a:rPr>
              <a:t> </a:t>
            </a:r>
            <a:r>
              <a:rPr lang="nl-NL" sz="900" kern="0" dirty="0" err="1">
                <a:solidFill>
                  <a:srgbClr val="FFC000"/>
                </a:solidFill>
              </a:rPr>
              <a:t>xmlns:wsa</a:t>
            </a:r>
            <a:r>
              <a:rPr lang="nl-NL" sz="900" kern="0" dirty="0">
                <a:solidFill>
                  <a:srgbClr val="FFC000"/>
                </a:solidFill>
              </a:rPr>
              <a:t>="http://www.w3.org/2005/08/addressing"&gt;&lt;wsa:Action&gt;https://adeptiademo.enable-u.net:8443/wsx/doPost&lt;/wsa:Action&gt;&lt;/soapenv:Header&gt;</a:t>
            </a:r>
          </a:p>
          <a:p>
            <a:pPr marL="0" indent="0">
              <a:buFont typeface="Verdana" panose="020B0604030504040204" pitchFamily="34" charset="0"/>
              <a:buNone/>
            </a:pPr>
            <a:r>
              <a:rPr lang="nl-NL" sz="900" kern="0" dirty="0">
                <a:solidFill>
                  <a:srgbClr val="FFC000"/>
                </a:solidFill>
              </a:rPr>
              <a:t>   &lt;</a:t>
            </a:r>
            <a:r>
              <a:rPr lang="nl-NL" sz="900" kern="0" dirty="0" err="1">
                <a:solidFill>
                  <a:srgbClr val="FFC000"/>
                </a:solidFill>
              </a:rPr>
              <a:t>soapenv:Body</a:t>
            </a:r>
            <a:r>
              <a:rPr lang="nl-NL" sz="900" kern="0" dirty="0">
                <a:solidFill>
                  <a:srgbClr val="FFC000"/>
                </a:solidFill>
              </a:rPr>
              <a:t>&gt;</a:t>
            </a:r>
          </a:p>
          <a:p>
            <a:pPr marL="0" indent="0">
              <a:buFont typeface="Verdana" panose="020B0604030504040204" pitchFamily="34" charset="0"/>
              <a:buNone/>
            </a:pPr>
            <a:r>
              <a:rPr lang="nl-NL" sz="900" kern="0" dirty="0"/>
              <a:t>      &lt;</a:t>
            </a:r>
            <a:r>
              <a:rPr lang="nl-NL" sz="900" kern="0" dirty="0" err="1"/>
              <a:t>wer:Velden</a:t>
            </a:r>
            <a:r>
              <a:rPr lang="nl-NL" sz="900" kern="0" dirty="0"/>
              <a:t>&gt;</a:t>
            </a:r>
          </a:p>
          <a:p>
            <a:pPr marL="0" indent="0">
              <a:buFont typeface="Verdana" panose="020B0604030504040204" pitchFamily="34" charset="0"/>
              <a:buNone/>
            </a:pPr>
            <a:r>
              <a:rPr lang="nl-NL" sz="900" kern="0" dirty="0"/>
              <a:t>         &lt;!--Zero or more </a:t>
            </a:r>
            <a:r>
              <a:rPr lang="nl-NL" sz="900" kern="0" dirty="0" err="1"/>
              <a:t>repetitions</a:t>
            </a:r>
            <a:r>
              <a:rPr lang="nl-NL" sz="900" kern="0" dirty="0"/>
              <a:t>:--&gt;</a:t>
            </a:r>
          </a:p>
          <a:p>
            <a:pPr marL="0" indent="0">
              <a:buFont typeface="Verdana" panose="020B0604030504040204" pitchFamily="34" charset="0"/>
              <a:buNone/>
            </a:pPr>
            <a:r>
              <a:rPr lang="nl-NL" sz="900" kern="0" dirty="0"/>
              <a:t>         &lt;</a:t>
            </a:r>
            <a:r>
              <a:rPr lang="nl-NL" sz="900" kern="0" dirty="0" err="1"/>
              <a:t>wer:Veld</a:t>
            </a:r>
            <a:r>
              <a:rPr lang="nl-NL" sz="900" kern="0" dirty="0"/>
              <a:t>&gt;</a:t>
            </a:r>
          </a:p>
          <a:p>
            <a:pPr marL="0" indent="0">
              <a:buFont typeface="Verdana" panose="020B0604030504040204" pitchFamily="34" charset="0"/>
              <a:buNone/>
            </a:pPr>
            <a:r>
              <a:rPr lang="nl-NL" sz="900" kern="0" dirty="0"/>
              <a:t>            &lt;Label&gt;</a:t>
            </a:r>
            <a:r>
              <a:rPr lang="nl-NL" sz="900" b="1" kern="0" dirty="0" err="1">
                <a:solidFill>
                  <a:srgbClr val="C00000"/>
                </a:solidFill>
              </a:rPr>
              <a:t>sf</a:t>
            </a:r>
            <a:r>
              <a:rPr lang="nl-NL" sz="900" kern="0" dirty="0"/>
              <a:t>&lt;/Label&gt;</a:t>
            </a:r>
          </a:p>
          <a:p>
            <a:pPr marL="0" indent="0">
              <a:buFont typeface="Verdana" panose="020B0604030504040204" pitchFamily="34" charset="0"/>
              <a:buNone/>
            </a:pPr>
            <a:r>
              <a:rPr lang="nl-NL" sz="900" kern="0" dirty="0"/>
              <a:t>            &lt;Waarde&gt;</a:t>
            </a:r>
            <a:r>
              <a:rPr lang="nl-NL" sz="900" b="1" kern="0" dirty="0">
                <a:solidFill>
                  <a:srgbClr val="C00000"/>
                </a:solidFill>
              </a:rPr>
              <a:t>14151</a:t>
            </a:r>
            <a:r>
              <a:rPr lang="nl-NL" sz="900" kern="0" dirty="0"/>
              <a:t>&lt;/Waarde&gt;</a:t>
            </a:r>
          </a:p>
          <a:p>
            <a:pPr marL="0" indent="0">
              <a:buFont typeface="Verdana" panose="020B0604030504040204" pitchFamily="34" charset="0"/>
              <a:buNone/>
            </a:pPr>
            <a:r>
              <a:rPr lang="nl-NL" sz="900" kern="0" dirty="0"/>
              <a:t>         &lt;/</a:t>
            </a:r>
            <a:r>
              <a:rPr lang="nl-NL" sz="900" kern="0" dirty="0" err="1"/>
              <a:t>wer:Veld</a:t>
            </a:r>
            <a:r>
              <a:rPr lang="nl-NL" sz="900" kern="0" dirty="0"/>
              <a:t>&gt;</a:t>
            </a:r>
          </a:p>
          <a:p>
            <a:pPr marL="0" indent="0">
              <a:buFont typeface="Verdana" panose="020B0604030504040204" pitchFamily="34" charset="0"/>
              <a:buNone/>
            </a:pPr>
            <a:r>
              <a:rPr lang="nl-NL" sz="900" kern="0" dirty="0"/>
              <a:t>      &lt;/</a:t>
            </a:r>
            <a:r>
              <a:rPr lang="nl-NL" sz="900" kern="0" dirty="0" err="1"/>
              <a:t>wer:Velden</a:t>
            </a:r>
            <a:r>
              <a:rPr lang="nl-NL" sz="900" kern="0" dirty="0"/>
              <a:t>&gt;</a:t>
            </a:r>
          </a:p>
          <a:p>
            <a:pPr marL="0" indent="0">
              <a:buFont typeface="Verdana" panose="020B0604030504040204" pitchFamily="34" charset="0"/>
              <a:buNone/>
            </a:pPr>
            <a:r>
              <a:rPr lang="nl-NL" sz="900" kern="0" dirty="0">
                <a:solidFill>
                  <a:srgbClr val="FFC000"/>
                </a:solidFill>
              </a:rPr>
              <a:t>   &lt;/</a:t>
            </a:r>
            <a:r>
              <a:rPr lang="nl-NL" sz="900" kern="0" dirty="0" err="1">
                <a:solidFill>
                  <a:srgbClr val="FFC000"/>
                </a:solidFill>
              </a:rPr>
              <a:t>soapenv:Body</a:t>
            </a:r>
            <a:r>
              <a:rPr lang="nl-NL" sz="900" kern="0" dirty="0">
                <a:solidFill>
                  <a:srgbClr val="FFC000"/>
                </a:solidFill>
              </a:rPr>
              <a:t>&gt;</a:t>
            </a:r>
          </a:p>
          <a:p>
            <a:pPr marL="0" indent="0">
              <a:buFont typeface="Verdana" panose="020B0604030504040204" pitchFamily="34" charset="0"/>
              <a:buNone/>
            </a:pPr>
            <a:r>
              <a:rPr lang="nl-NL" sz="900" kern="0" dirty="0">
                <a:solidFill>
                  <a:srgbClr val="FFC000"/>
                </a:solidFill>
              </a:rPr>
              <a:t>&lt;/</a:t>
            </a:r>
            <a:r>
              <a:rPr lang="nl-NL" sz="900" kern="0" dirty="0" err="1">
                <a:solidFill>
                  <a:srgbClr val="FFC000"/>
                </a:solidFill>
              </a:rPr>
              <a:t>soapenv:Envelope</a:t>
            </a:r>
            <a:r>
              <a:rPr lang="nl-NL" sz="900" kern="0" dirty="0">
                <a:solidFill>
                  <a:srgbClr val="FFC000"/>
                </a:solidFill>
              </a:rPr>
              <a:t>&gt;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847960" y="1279216"/>
            <a:ext cx="5661288" cy="161028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nl-NL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 http://adeptiademo.enable-u.net:8080/adeptia/publishProviderByRest/WSP_Dronten_Infosupport/werkeninkomen?</a:t>
            </a:r>
            <a:r>
              <a:rPr lang="nl-NL" sz="9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sf=14151 </a:t>
            </a:r>
            <a:r>
              <a:rPr lang="nl-NL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HTTP/1.1</a:t>
            </a:r>
          </a:p>
          <a:p>
            <a:pPr marL="0" indent="0">
              <a:buFont typeface="Arial" pitchFamily="34" charset="0"/>
              <a:buNone/>
            </a:pPr>
            <a:r>
              <a:rPr lang="nl-NL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Accept-</a:t>
            </a:r>
            <a:r>
              <a:rPr lang="nl-NL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Encoding</a:t>
            </a:r>
            <a:r>
              <a:rPr lang="nl-NL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nl-NL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gzip,deflate</a:t>
            </a:r>
            <a:endParaRPr lang="nl-NL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nl-NL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Content-Type: </a:t>
            </a:r>
            <a:r>
              <a:rPr lang="nl-NL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application</a:t>
            </a:r>
            <a:r>
              <a:rPr lang="nl-NL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/x-www-form-</a:t>
            </a:r>
            <a:r>
              <a:rPr lang="nl-NL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urlencoded</a:t>
            </a:r>
            <a:endParaRPr lang="nl-NL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nl-NL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Content-</a:t>
            </a:r>
            <a:r>
              <a:rPr lang="nl-NL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Length</a:t>
            </a:r>
            <a:r>
              <a:rPr lang="nl-NL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0</a:t>
            </a:r>
          </a:p>
          <a:p>
            <a:pPr marL="0" indent="0">
              <a:buFont typeface="Arial" pitchFamily="34" charset="0"/>
              <a:buNone/>
            </a:pPr>
            <a:r>
              <a:rPr lang="nl-NL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Host: adeptiademo.enable-u.net:8080</a:t>
            </a:r>
          </a:p>
          <a:p>
            <a:pPr marL="0" indent="0">
              <a:buFont typeface="Arial" pitchFamily="34" charset="0"/>
              <a:buNone/>
            </a:pPr>
            <a:r>
              <a:rPr lang="nl-NL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Connection: Keep-</a:t>
            </a:r>
            <a:r>
              <a:rPr lang="nl-NL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Alive</a:t>
            </a:r>
            <a:endParaRPr lang="nl-NL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nl-NL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User-Agent: Apache-</a:t>
            </a:r>
            <a:r>
              <a:rPr lang="nl-NL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HttpClient</a:t>
            </a:r>
            <a:r>
              <a:rPr lang="nl-NL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/4.1.1 (</a:t>
            </a:r>
            <a:r>
              <a:rPr lang="nl-NL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</a:t>
            </a:r>
            <a:r>
              <a:rPr lang="nl-NL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1.5)</a:t>
            </a:r>
            <a:endParaRPr lang="nl-NL" sz="900" dirty="0"/>
          </a:p>
        </p:txBody>
      </p:sp>
    </p:spTree>
    <p:extLst>
      <p:ext uri="{BB962C8B-B14F-4D97-AF65-F5344CB8AC3E}">
        <p14:creationId xmlns:p14="http://schemas.microsoft.com/office/powerpoint/2010/main" val="246862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Afbeelding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543" y="1978523"/>
            <a:ext cx="7834558" cy="3640300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1830714" y="5692486"/>
            <a:ext cx="851238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API </a:t>
            </a:r>
            <a:r>
              <a:rPr lang="en-US" sz="2400" dirty="0"/>
              <a:t>Marketplaces</a:t>
            </a:r>
            <a:r>
              <a:rPr lang="en-US" sz="2800" dirty="0"/>
              <a:t>                 </a:t>
            </a:r>
            <a:r>
              <a:rPr lang="en-US" sz="2400" dirty="0"/>
              <a:t>API Management</a:t>
            </a:r>
          </a:p>
        </p:txBody>
      </p:sp>
      <p:sp>
        <p:nvSpPr>
          <p:cNvPr id="5" name="Titel 4"/>
          <p:cNvSpPr txBox="1">
            <a:spLocks/>
          </p:cNvSpPr>
          <p:nvPr/>
        </p:nvSpPr>
        <p:spPr>
          <a:xfrm>
            <a:off x="605861" y="1011282"/>
            <a:ext cx="11157817" cy="66051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32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Beheren en ontsluiten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D2A12D2-AE4F-324C-BB02-C11E05AAA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735" y="5716040"/>
            <a:ext cx="998067" cy="1077581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24758E51-B8B1-8346-9630-E04DD2139BF3}"/>
              </a:ext>
            </a:extLst>
          </p:cNvPr>
          <p:cNvSpPr/>
          <p:nvPr/>
        </p:nvSpPr>
        <p:spPr>
          <a:xfrm>
            <a:off x="4128236" y="1582912"/>
            <a:ext cx="3268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solidFill>
                  <a:srgbClr val="999999"/>
                </a:solidFill>
              </a:rPr>
              <a:t>Creating</a:t>
            </a:r>
            <a:r>
              <a:rPr lang="nl-NL" dirty="0">
                <a:solidFill>
                  <a:srgbClr val="999999"/>
                </a:solidFill>
              </a:rPr>
              <a:t> </a:t>
            </a:r>
            <a:r>
              <a:rPr lang="nl-NL" dirty="0" err="1">
                <a:solidFill>
                  <a:srgbClr val="999999"/>
                </a:solidFill>
              </a:rPr>
              <a:t>value</a:t>
            </a:r>
            <a:r>
              <a:rPr lang="nl-NL" dirty="0">
                <a:solidFill>
                  <a:srgbClr val="999999"/>
                </a:solidFill>
              </a:rPr>
              <a:t>, </a:t>
            </a:r>
            <a:r>
              <a:rPr lang="nl-NL" dirty="0" err="1">
                <a:solidFill>
                  <a:srgbClr val="999999"/>
                </a:solidFill>
              </a:rPr>
              <a:t>unleash</a:t>
            </a:r>
            <a:r>
              <a:rPr lang="nl-NL" dirty="0">
                <a:solidFill>
                  <a:srgbClr val="999999"/>
                </a:solidFill>
              </a:rPr>
              <a:t> </a:t>
            </a:r>
            <a:r>
              <a:rPr lang="nl-NL" dirty="0" err="1">
                <a:solidFill>
                  <a:srgbClr val="999999"/>
                </a:solidFill>
              </a:rPr>
              <a:t>potential</a:t>
            </a:r>
            <a:endParaRPr lang="nl-NL" dirty="0">
              <a:solidFill>
                <a:srgbClr val="999999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171" y="231132"/>
            <a:ext cx="2590299" cy="70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73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1350" y="5091762"/>
            <a:ext cx="7992881" cy="1264588"/>
          </a:xfrm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800" b="1" dirty="0"/>
              <a:t>DE OVERHEID LEERT VAN DE PLATFORM ECONOMIE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1800" b="1" dirty="0"/>
              <a:t>“HET IS HOOG TIJD VOOR DEVELOPER.OVERHEID.NL”</a:t>
            </a:r>
            <a:endParaRPr lang="nl-NL" sz="1800" b="1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8760296" y="4941168"/>
            <a:ext cx="2974207" cy="1415182"/>
          </a:xfrm>
        </p:spPr>
        <p:txBody>
          <a:bodyPr anchor="ctr">
            <a:normAutofit/>
          </a:bodyPr>
          <a:lstStyle/>
          <a:p>
            <a:r>
              <a:rPr lang="nl-NL" sz="2000" dirty="0"/>
              <a:t>ECP Jaarcongres </a:t>
            </a:r>
          </a:p>
          <a:p>
            <a:r>
              <a:rPr lang="nl-NL" sz="2000" dirty="0"/>
              <a:t>15 November 2018 </a:t>
            </a:r>
          </a:p>
          <a:p>
            <a:r>
              <a:rPr lang="nl-NL" sz="2000" dirty="0"/>
              <a:t>Matthias Snoei</a:t>
            </a:r>
            <a:endParaRPr lang="en-US" sz="2000" dirty="0"/>
          </a:p>
        </p:txBody>
      </p:sp>
      <p:pic>
        <p:nvPicPr>
          <p:cNvPr id="7" name="Afbeelding 6" descr="Afbeelding met persoon, lucht&#10;&#10;Automatisch gegenereerde beschrijving">
            <a:extLst>
              <a:ext uri="{FF2B5EF4-FFF2-40B4-BE49-F238E27FC236}">
                <a16:creationId xmlns:a16="http://schemas.microsoft.com/office/drawing/2014/main" id="{1154C3A5-7C40-4A5B-9360-60A5498A78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46" b="19854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0"/>
            <a:ext cx="1276675" cy="6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31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sz="3200" dirty="0"/>
              <a:t>MATTHIAS SNOEI</a:t>
            </a:r>
          </a:p>
        </p:txBody>
      </p:sp>
      <p:cxnSp>
        <p:nvCxnSpPr>
          <p:cNvPr id="15" name="Straight Arrow Connector 1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55321" y="2575033"/>
            <a:ext cx="5224655" cy="402231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NL" sz="2000" b="1" dirty="0"/>
              <a:t>Directeur SWIS – Full Service Internetbureau</a:t>
            </a:r>
          </a:p>
          <a:p>
            <a:pPr>
              <a:lnSpc>
                <a:spcPct val="90000"/>
              </a:lnSpc>
            </a:pPr>
            <a:r>
              <a:rPr lang="nl-NL" sz="2000" b="1" dirty="0"/>
              <a:t>Bestuurslid </a:t>
            </a:r>
            <a:r>
              <a:rPr lang="nl-NL" sz="2000" b="1" dirty="0" err="1"/>
              <a:t>Geobusiness</a:t>
            </a:r>
            <a:endParaRPr lang="nl-NL" sz="2000" b="1" dirty="0"/>
          </a:p>
          <a:p>
            <a:pPr>
              <a:lnSpc>
                <a:spcPct val="90000"/>
              </a:lnSpc>
            </a:pPr>
            <a:r>
              <a:rPr lang="nl-NL" sz="2000" b="1" dirty="0"/>
              <a:t>WG Gebruikerswensen Kennisplatform </a:t>
            </a:r>
            <a:r>
              <a:rPr lang="nl-NL" sz="2000" b="1" dirty="0" err="1"/>
              <a:t>APIs</a:t>
            </a:r>
            <a:r>
              <a:rPr lang="nl-NL" sz="2000" b="1" dirty="0"/>
              <a:t> </a:t>
            </a:r>
          </a:p>
          <a:p>
            <a:pPr>
              <a:lnSpc>
                <a:spcPct val="90000"/>
              </a:lnSpc>
            </a:pPr>
            <a:endParaRPr lang="nl-NL" sz="2000" dirty="0"/>
          </a:p>
          <a:p>
            <a:pPr marL="0" indent="0">
              <a:lnSpc>
                <a:spcPct val="90000"/>
              </a:lnSpc>
              <a:buNone/>
            </a:pPr>
            <a:r>
              <a:rPr lang="nl-NL" sz="2000" dirty="0"/>
              <a:t>SWIS in 1999 gestart vanuit een fascinatie voor internet en voor hoe internettechnologie onze manier van leven en communiceren verandert.</a:t>
            </a:r>
          </a:p>
          <a:p>
            <a:pPr marL="0" indent="0">
              <a:lnSpc>
                <a:spcPct val="90000"/>
              </a:lnSpc>
              <a:buNone/>
            </a:pPr>
            <a:endParaRPr lang="nl-NL" sz="2000" dirty="0"/>
          </a:p>
          <a:p>
            <a:pPr marL="0" indent="0">
              <a:lnSpc>
                <a:spcPct val="90000"/>
              </a:lnSpc>
              <a:buNone/>
            </a:pPr>
            <a:r>
              <a:rPr lang="nl-NL" sz="2000" dirty="0"/>
              <a:t>Pleitbezorger om meer tijd en aandacht te besteden aan </a:t>
            </a:r>
            <a:r>
              <a:rPr lang="nl-NL" sz="2000" dirty="0" err="1"/>
              <a:t>developers</a:t>
            </a:r>
            <a:r>
              <a:rPr lang="nl-NL" sz="2000" dirty="0"/>
              <a:t> en het bieden van een optimale </a:t>
            </a:r>
            <a:r>
              <a:rPr lang="nl-NL" sz="2000" b="1" i="1" dirty="0">
                <a:solidFill>
                  <a:srgbClr val="FF0000"/>
                </a:solidFill>
              </a:rPr>
              <a:t>Developers </a:t>
            </a:r>
            <a:r>
              <a:rPr lang="nl-NL" sz="2000" b="1" i="1" dirty="0" err="1">
                <a:solidFill>
                  <a:srgbClr val="FF0000"/>
                </a:solidFill>
              </a:rPr>
              <a:t>Experience</a:t>
            </a:r>
            <a:r>
              <a:rPr lang="nl-NL" sz="2000" b="1" i="1" dirty="0">
                <a:solidFill>
                  <a:srgbClr val="FF0000"/>
                </a:solidFill>
              </a:rPr>
              <a:t> (DX)</a:t>
            </a:r>
            <a:r>
              <a:rPr lang="nl-NL" sz="2000" b="1" dirty="0">
                <a:solidFill>
                  <a:srgbClr val="FF0000"/>
                </a:solidFill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nl-NL" sz="1700" dirty="0"/>
          </a:p>
        </p:txBody>
      </p:sp>
      <p:pic>
        <p:nvPicPr>
          <p:cNvPr id="6" name="Afbeelding 5" descr="Afbeelding met persoon, zitten, gebouw, man&#10;&#10;Automatisch gegenereerde beschrijving">
            <a:extLst>
              <a:ext uri="{FF2B5EF4-FFF2-40B4-BE49-F238E27FC236}">
                <a16:creationId xmlns:a16="http://schemas.microsoft.com/office/drawing/2014/main" id="{21D271B8-07B0-40C3-9B75-C490FF734A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8" r="9214" b="-1"/>
          <a:stretch/>
        </p:blipFill>
        <p:spPr>
          <a:xfrm>
            <a:off x="5878848" y="10"/>
            <a:ext cx="6442051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0"/>
            <a:ext cx="1276675" cy="6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04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440" y="1201040"/>
            <a:ext cx="10326548" cy="857894"/>
          </a:xfrm>
        </p:spPr>
        <p:txBody>
          <a:bodyPr>
            <a:normAutofit fontScale="90000"/>
          </a:bodyPr>
          <a:lstStyle/>
          <a:p>
            <a:r>
              <a:rPr lang="nl-NL" sz="4000" dirty="0">
                <a:solidFill>
                  <a:srgbClr val="FFFFFF"/>
                </a:solidFill>
              </a:rPr>
              <a:t>API-</a:t>
            </a:r>
            <a:r>
              <a:rPr lang="nl-NL" sz="4000" dirty="0" err="1">
                <a:solidFill>
                  <a:srgbClr val="FFFFFF"/>
                </a:solidFill>
              </a:rPr>
              <a:t>ficatie</a:t>
            </a:r>
            <a:r>
              <a:rPr lang="nl-NL" sz="4000" dirty="0">
                <a:solidFill>
                  <a:srgbClr val="FFFFFF"/>
                </a:solidFill>
              </a:rPr>
              <a:t>: de overheid als programmeerbaar platform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83782" y="2708919"/>
            <a:ext cx="4712385" cy="31965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/>
              <a:t>Als onderdeel van de API-economie verandert ook de digitale overheid stukje bij beetje in :</a:t>
            </a:r>
          </a:p>
          <a:p>
            <a:pPr marL="0" indent="0">
              <a:buNone/>
            </a:pPr>
            <a:r>
              <a:rPr lang="nl-NL" sz="2400" dirty="0">
                <a:solidFill>
                  <a:srgbClr val="C00000"/>
                </a:solidFill>
              </a:rPr>
              <a:t>een programmeerbaar dataplatform waar overheid én marktpartijen dienstverlening op ontwikkelen.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309B4B2-D466-4482-BF03-0523A3296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79" y="3429000"/>
            <a:ext cx="5035735" cy="282001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4B918A11-9347-4D10-9C01-6A96B1C1D1CA}"/>
              </a:ext>
            </a:extLst>
          </p:cNvPr>
          <p:cNvSpPr txBox="1"/>
          <p:nvPr/>
        </p:nvSpPr>
        <p:spPr>
          <a:xfrm>
            <a:off x="7776942" y="292494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API ECONOMY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3C885AD8-6071-4C0D-BD6E-ECDB1D4D8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0"/>
            <a:ext cx="1276675" cy="6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76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440" y="1201040"/>
            <a:ext cx="10326548" cy="857894"/>
          </a:xfrm>
        </p:spPr>
        <p:txBody>
          <a:bodyPr>
            <a:normAutofit/>
          </a:bodyPr>
          <a:lstStyle/>
          <a:p>
            <a:r>
              <a:rPr lang="nl-NL" sz="4000" dirty="0">
                <a:solidFill>
                  <a:srgbClr val="FFFFFF"/>
                </a:solidFill>
              </a:rPr>
              <a:t>Wat is Developer </a:t>
            </a:r>
            <a:r>
              <a:rPr lang="nl-NL" sz="4000" dirty="0" err="1">
                <a:solidFill>
                  <a:srgbClr val="FFFFFF"/>
                </a:solidFill>
              </a:rPr>
              <a:t>Experience</a:t>
            </a:r>
            <a:r>
              <a:rPr lang="nl-NL" sz="4000" dirty="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83782" y="2708919"/>
            <a:ext cx="10398206" cy="31965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“</a:t>
            </a:r>
            <a:r>
              <a:rPr lang="en-US" sz="2400" b="1" dirty="0"/>
              <a:t>User Experience: </a:t>
            </a:r>
            <a:r>
              <a:rPr lang="en-US" sz="2400" dirty="0"/>
              <a:t>is de </a:t>
            </a:r>
            <a:r>
              <a:rPr lang="en-US" sz="2400" dirty="0" err="1"/>
              <a:t>optelsom</a:t>
            </a:r>
            <a:r>
              <a:rPr lang="en-US" sz="2400" dirty="0"/>
              <a:t> van </a:t>
            </a:r>
            <a:r>
              <a:rPr lang="en-US" sz="2400" dirty="0" err="1"/>
              <a:t>alle</a:t>
            </a:r>
            <a:r>
              <a:rPr lang="en-US" sz="2400" dirty="0"/>
              <a:t> </a:t>
            </a:r>
            <a:r>
              <a:rPr lang="en-US" sz="2400" dirty="0" err="1"/>
              <a:t>interacties</a:t>
            </a:r>
            <a:r>
              <a:rPr lang="en-US" sz="2400" dirty="0"/>
              <a:t> en </a:t>
            </a:r>
            <a:r>
              <a:rPr lang="en-US" sz="2400" dirty="0" err="1"/>
              <a:t>gebeurtenissen</a:t>
            </a:r>
            <a:r>
              <a:rPr lang="en-US" sz="2400" dirty="0"/>
              <a:t>, </a:t>
            </a:r>
            <a:r>
              <a:rPr lang="en-US" sz="2400" dirty="0" err="1"/>
              <a:t>zowel</a:t>
            </a:r>
            <a:r>
              <a:rPr lang="en-US" sz="2400" dirty="0"/>
              <a:t> </a:t>
            </a:r>
            <a:r>
              <a:rPr lang="en-US" sz="2400" dirty="0" err="1"/>
              <a:t>positief</a:t>
            </a:r>
            <a:r>
              <a:rPr lang="en-US" sz="2400" dirty="0"/>
              <a:t> </a:t>
            </a:r>
            <a:r>
              <a:rPr lang="en-US" sz="2400" dirty="0" err="1"/>
              <a:t>als</a:t>
            </a:r>
            <a:r>
              <a:rPr lang="en-US" sz="2400" dirty="0"/>
              <a:t> </a:t>
            </a:r>
            <a:r>
              <a:rPr lang="en-US" sz="2400" dirty="0" err="1"/>
              <a:t>negatief</a:t>
            </a:r>
            <a:r>
              <a:rPr lang="en-US" sz="2400" dirty="0"/>
              <a:t>, </a:t>
            </a:r>
            <a:r>
              <a:rPr lang="en-US" sz="2400" dirty="0" err="1"/>
              <a:t>tussen</a:t>
            </a:r>
            <a:r>
              <a:rPr lang="en-US" sz="2400" dirty="0"/>
              <a:t> </a:t>
            </a:r>
            <a:r>
              <a:rPr lang="en-US" sz="2400" dirty="0" err="1"/>
              <a:t>een</a:t>
            </a:r>
            <a:r>
              <a:rPr lang="en-US" sz="2400" dirty="0"/>
              <a:t> </a:t>
            </a:r>
            <a:r>
              <a:rPr lang="en-US" sz="2400" dirty="0" err="1"/>
              <a:t>gebruiker</a:t>
            </a:r>
            <a:r>
              <a:rPr lang="en-US" sz="2400" dirty="0"/>
              <a:t> en </a:t>
            </a:r>
            <a:r>
              <a:rPr lang="en-US" sz="2400" dirty="0" err="1"/>
              <a:t>een</a:t>
            </a:r>
            <a:r>
              <a:rPr lang="en-US" sz="2400" dirty="0"/>
              <a:t> website of App.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“</a:t>
            </a:r>
            <a:r>
              <a:rPr lang="en-US" sz="2400" b="1" dirty="0"/>
              <a:t>Developer Experience:</a:t>
            </a:r>
            <a:r>
              <a:rPr lang="en-US" sz="2400" dirty="0"/>
              <a:t> is de </a:t>
            </a:r>
            <a:r>
              <a:rPr lang="en-US" sz="2400" dirty="0" err="1"/>
              <a:t>optelsom</a:t>
            </a:r>
            <a:r>
              <a:rPr lang="en-US" sz="2400" dirty="0"/>
              <a:t> van </a:t>
            </a:r>
            <a:r>
              <a:rPr lang="en-US" sz="2400" dirty="0" err="1"/>
              <a:t>alle</a:t>
            </a:r>
            <a:r>
              <a:rPr lang="en-US" sz="2400" dirty="0"/>
              <a:t> </a:t>
            </a:r>
            <a:r>
              <a:rPr lang="en-US" sz="2400" dirty="0" err="1"/>
              <a:t>interacties</a:t>
            </a:r>
            <a:r>
              <a:rPr lang="en-US" sz="2400" dirty="0"/>
              <a:t> en </a:t>
            </a:r>
            <a:r>
              <a:rPr lang="en-US" sz="2400" dirty="0" err="1"/>
              <a:t>gebeurtenissen</a:t>
            </a:r>
            <a:r>
              <a:rPr lang="en-US" sz="2400" dirty="0"/>
              <a:t>, </a:t>
            </a:r>
            <a:r>
              <a:rPr lang="en-US" sz="2400" dirty="0" err="1"/>
              <a:t>zowel</a:t>
            </a:r>
            <a:r>
              <a:rPr lang="en-US" sz="2400" dirty="0"/>
              <a:t> </a:t>
            </a:r>
            <a:r>
              <a:rPr lang="en-US" sz="2400" dirty="0" err="1"/>
              <a:t>positief</a:t>
            </a:r>
            <a:r>
              <a:rPr lang="en-US" sz="2400" dirty="0"/>
              <a:t> </a:t>
            </a:r>
            <a:r>
              <a:rPr lang="en-US" sz="2400" dirty="0" err="1"/>
              <a:t>als</a:t>
            </a:r>
            <a:r>
              <a:rPr lang="en-US" sz="2400" dirty="0"/>
              <a:t> </a:t>
            </a:r>
            <a:r>
              <a:rPr lang="en-US" sz="2400" dirty="0" err="1"/>
              <a:t>negatief</a:t>
            </a:r>
            <a:r>
              <a:rPr lang="en-US" sz="2400" dirty="0"/>
              <a:t>, </a:t>
            </a:r>
            <a:r>
              <a:rPr lang="en-US" sz="2400" dirty="0" err="1"/>
              <a:t>tussen</a:t>
            </a:r>
            <a:r>
              <a:rPr lang="en-US" sz="2400" dirty="0"/>
              <a:t> </a:t>
            </a:r>
            <a:r>
              <a:rPr lang="en-US" sz="2400" dirty="0" err="1"/>
              <a:t>een</a:t>
            </a:r>
            <a:r>
              <a:rPr lang="en-US" sz="2400" dirty="0"/>
              <a:t> developer en </a:t>
            </a:r>
            <a:r>
              <a:rPr lang="en-US" sz="2400" dirty="0" err="1"/>
              <a:t>een</a:t>
            </a:r>
            <a:r>
              <a:rPr lang="en-US" sz="2400" dirty="0"/>
              <a:t> library, tool of API.”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Pamela Fox: </a:t>
            </a:r>
            <a:r>
              <a:rPr lang="en-US" sz="2400" dirty="0">
                <a:hlinkClick r:id="rId2"/>
              </a:rPr>
              <a:t>https://www.slideshare.net/wuzziwug/developer-experience/</a:t>
            </a:r>
            <a:r>
              <a:rPr lang="en-US" sz="2400" dirty="0"/>
              <a:t>  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3C885AD8-6071-4C0D-BD6E-ECDB1D4D8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0"/>
            <a:ext cx="1276675" cy="6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86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440" y="1201040"/>
            <a:ext cx="10326548" cy="857894"/>
          </a:xfrm>
        </p:spPr>
        <p:txBody>
          <a:bodyPr>
            <a:normAutofit fontScale="90000"/>
          </a:bodyPr>
          <a:lstStyle/>
          <a:p>
            <a:r>
              <a:rPr lang="nl-NL" sz="4000" dirty="0">
                <a:solidFill>
                  <a:srgbClr val="FFFFFF"/>
                </a:solidFill>
              </a:rPr>
              <a:t>Waarom is Developer </a:t>
            </a:r>
            <a:r>
              <a:rPr lang="nl-NL" sz="4000" dirty="0" err="1">
                <a:solidFill>
                  <a:srgbClr val="FFFFFF"/>
                </a:solidFill>
              </a:rPr>
              <a:t>Experience</a:t>
            </a:r>
            <a:r>
              <a:rPr lang="nl-NL" sz="4000" dirty="0">
                <a:solidFill>
                  <a:srgbClr val="FFFFFF"/>
                </a:solidFill>
              </a:rPr>
              <a:t> (DX) belangrijk?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3C885AD8-6071-4C0D-BD6E-ECDB1D4D8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0"/>
            <a:ext cx="1276675" cy="655360"/>
          </a:xfrm>
          <a:prstGeom prst="rect">
            <a:avLst/>
          </a:prstGeom>
        </p:spPr>
      </p:pic>
      <p:grpSp>
        <p:nvGrpSpPr>
          <p:cNvPr id="10" name="Groep 9">
            <a:extLst>
              <a:ext uri="{FF2B5EF4-FFF2-40B4-BE49-F238E27FC236}">
                <a16:creationId xmlns:a16="http://schemas.microsoft.com/office/drawing/2014/main" id="{419A9C58-8831-49F2-BDBD-2D018604BAB9}"/>
              </a:ext>
            </a:extLst>
          </p:cNvPr>
          <p:cNvGrpSpPr/>
          <p:nvPr/>
        </p:nvGrpSpPr>
        <p:grpSpPr>
          <a:xfrm>
            <a:off x="463053" y="3284984"/>
            <a:ext cx="11511321" cy="2230867"/>
            <a:chOff x="17762" y="3129955"/>
            <a:chExt cx="11511321" cy="2230867"/>
          </a:xfrm>
        </p:grpSpPr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F8028EE6-746C-4A67-856A-441E8A6B6F8B}"/>
                </a:ext>
              </a:extLst>
            </p:cNvPr>
            <p:cNvGrpSpPr/>
            <p:nvPr/>
          </p:nvGrpSpPr>
          <p:grpSpPr>
            <a:xfrm>
              <a:off x="6332755" y="3153994"/>
              <a:ext cx="2488721" cy="1529028"/>
              <a:chOff x="7036431" y="3068960"/>
              <a:chExt cx="2488721" cy="1529028"/>
            </a:xfrm>
          </p:grpSpPr>
          <p:sp>
            <p:nvSpPr>
              <p:cNvPr id="36" name="Wolk 35">
                <a:extLst>
                  <a:ext uri="{FF2B5EF4-FFF2-40B4-BE49-F238E27FC236}">
                    <a16:creationId xmlns:a16="http://schemas.microsoft.com/office/drawing/2014/main" id="{7B1F314A-0F6C-41E3-A3CA-46E2384F4077}"/>
                  </a:ext>
                </a:extLst>
              </p:cNvPr>
              <p:cNvSpPr/>
              <p:nvPr/>
            </p:nvSpPr>
            <p:spPr>
              <a:xfrm>
                <a:off x="7036431" y="3068960"/>
                <a:ext cx="2488721" cy="1529028"/>
              </a:xfrm>
              <a:prstGeom prst="cloud">
                <a:avLst/>
              </a:prstGeom>
              <a:noFill/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7" name="Graphic 36" descr="Computer">
                <a:extLst>
                  <a:ext uri="{FF2B5EF4-FFF2-40B4-BE49-F238E27FC236}">
                    <a16:creationId xmlns:a16="http://schemas.microsoft.com/office/drawing/2014/main" id="{053DBBD3-832F-45C4-92E0-7E4C8A927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043009" y="337627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8" name="Graphic 37" descr="Smartphone">
                <a:extLst>
                  <a:ext uri="{FF2B5EF4-FFF2-40B4-BE49-F238E27FC236}">
                    <a16:creationId xmlns:a16="http://schemas.microsoft.com/office/drawing/2014/main" id="{50A1C51E-7F45-4ED7-987D-106BCB7DD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230720" y="337627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30C6B0F4-9337-45F3-9AA5-AC409BBB3594}"/>
                </a:ext>
              </a:extLst>
            </p:cNvPr>
            <p:cNvGrpSpPr/>
            <p:nvPr/>
          </p:nvGrpSpPr>
          <p:grpSpPr>
            <a:xfrm>
              <a:off x="236188" y="3312570"/>
              <a:ext cx="1440160" cy="1440160"/>
              <a:chOff x="236188" y="3312570"/>
              <a:chExt cx="1440160" cy="1440160"/>
            </a:xfrm>
          </p:grpSpPr>
          <p:sp>
            <p:nvSpPr>
              <p:cNvPr id="34" name="Ovaal 33">
                <a:extLst>
                  <a:ext uri="{FF2B5EF4-FFF2-40B4-BE49-F238E27FC236}">
                    <a16:creationId xmlns:a16="http://schemas.microsoft.com/office/drawing/2014/main" id="{50D6CA48-BAFE-4EE2-BE61-E28C1AFF61AE}"/>
                  </a:ext>
                </a:extLst>
              </p:cNvPr>
              <p:cNvSpPr/>
              <p:nvPr/>
            </p:nvSpPr>
            <p:spPr>
              <a:xfrm>
                <a:off x="236188" y="3312570"/>
                <a:ext cx="1440160" cy="1440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5" name="Graphic 34" descr="Database">
                <a:extLst>
                  <a:ext uri="{FF2B5EF4-FFF2-40B4-BE49-F238E27FC236}">
                    <a16:creationId xmlns:a16="http://schemas.microsoft.com/office/drawing/2014/main" id="{5541A562-FCC1-49B1-9085-FCF1729A19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65414" y="357301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C3726EFA-E658-4C75-8DF2-F9D0AA51D144}"/>
                </a:ext>
              </a:extLst>
            </p:cNvPr>
            <p:cNvGrpSpPr/>
            <p:nvPr/>
          </p:nvGrpSpPr>
          <p:grpSpPr>
            <a:xfrm>
              <a:off x="2263288" y="3312570"/>
              <a:ext cx="1440160" cy="1440160"/>
              <a:chOff x="2005618" y="2966789"/>
              <a:chExt cx="1440160" cy="1440160"/>
            </a:xfrm>
          </p:grpSpPr>
          <p:pic>
            <p:nvPicPr>
              <p:cNvPr id="32" name="Graphic 31" descr="Tandwielen">
                <a:extLst>
                  <a:ext uri="{FF2B5EF4-FFF2-40B4-BE49-F238E27FC236}">
                    <a16:creationId xmlns:a16="http://schemas.microsoft.com/office/drawing/2014/main" id="{805B090A-90E9-4C2A-8EAA-72744AAB5E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268498" y="322966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3" name="Ovaal 32">
                <a:extLst>
                  <a:ext uri="{FF2B5EF4-FFF2-40B4-BE49-F238E27FC236}">
                    <a16:creationId xmlns:a16="http://schemas.microsoft.com/office/drawing/2014/main" id="{4546308E-BF28-4FA9-A86D-3374D7867B8A}"/>
                  </a:ext>
                </a:extLst>
              </p:cNvPr>
              <p:cNvSpPr/>
              <p:nvPr/>
            </p:nvSpPr>
            <p:spPr>
              <a:xfrm>
                <a:off x="2005618" y="2966789"/>
                <a:ext cx="1440160" cy="1440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9F9FB187-0785-4E1B-8DF6-0D552C71F5E4}"/>
                </a:ext>
              </a:extLst>
            </p:cNvPr>
            <p:cNvGrpSpPr/>
            <p:nvPr/>
          </p:nvGrpSpPr>
          <p:grpSpPr>
            <a:xfrm>
              <a:off x="4290388" y="3281968"/>
              <a:ext cx="1440160" cy="1440160"/>
              <a:chOff x="3715411" y="3181094"/>
              <a:chExt cx="1440160" cy="1440160"/>
            </a:xfrm>
          </p:grpSpPr>
          <p:pic>
            <p:nvPicPr>
              <p:cNvPr id="30" name="Graphic 29" descr="Gebruiker">
                <a:extLst>
                  <a:ext uri="{FF2B5EF4-FFF2-40B4-BE49-F238E27FC236}">
                    <a16:creationId xmlns:a16="http://schemas.microsoft.com/office/drawing/2014/main" id="{2D687D9A-E31F-48BD-B1ED-237FA47D8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975362" y="340598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1" name="Ovaal 30">
                <a:extLst>
                  <a:ext uri="{FF2B5EF4-FFF2-40B4-BE49-F238E27FC236}">
                    <a16:creationId xmlns:a16="http://schemas.microsoft.com/office/drawing/2014/main" id="{A1864563-8F14-48D6-91B2-049C0AA13A02}"/>
                  </a:ext>
                </a:extLst>
              </p:cNvPr>
              <p:cNvSpPr/>
              <p:nvPr/>
            </p:nvSpPr>
            <p:spPr>
              <a:xfrm>
                <a:off x="3715411" y="3181094"/>
                <a:ext cx="1440160" cy="1440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28C4EE53-6AAA-4325-9429-728D6870667C}"/>
                </a:ext>
              </a:extLst>
            </p:cNvPr>
            <p:cNvGrpSpPr/>
            <p:nvPr/>
          </p:nvGrpSpPr>
          <p:grpSpPr>
            <a:xfrm>
              <a:off x="9411336" y="3129955"/>
              <a:ext cx="1440160" cy="1440160"/>
              <a:chOff x="10079360" y="2405052"/>
              <a:chExt cx="1440160" cy="1440160"/>
            </a:xfrm>
          </p:grpSpPr>
          <p:pic>
            <p:nvPicPr>
              <p:cNvPr id="27" name="Graphic 26" descr="Vergadering">
                <a:extLst>
                  <a:ext uri="{FF2B5EF4-FFF2-40B4-BE49-F238E27FC236}">
                    <a16:creationId xmlns:a16="http://schemas.microsoft.com/office/drawing/2014/main" id="{4825E904-6F7F-4F01-BB6F-76716646C4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423880" y="2924598"/>
                <a:ext cx="830007" cy="830007"/>
              </a:xfrm>
              <a:prstGeom prst="rect">
                <a:avLst/>
              </a:prstGeom>
            </p:spPr>
          </p:pic>
          <p:pic>
            <p:nvPicPr>
              <p:cNvPr id="28" name="Graphic 27" descr="Gebruiker">
                <a:extLst>
                  <a:ext uri="{FF2B5EF4-FFF2-40B4-BE49-F238E27FC236}">
                    <a16:creationId xmlns:a16="http://schemas.microsoft.com/office/drawing/2014/main" id="{74B7EAD7-3313-4A4E-A915-2EAFEED40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0523863" y="2491547"/>
                <a:ext cx="551154" cy="551154"/>
              </a:xfrm>
              <a:prstGeom prst="rect">
                <a:avLst/>
              </a:prstGeom>
            </p:spPr>
          </p:pic>
          <p:sp>
            <p:nvSpPr>
              <p:cNvPr id="29" name="Ovaal 28">
                <a:extLst>
                  <a:ext uri="{FF2B5EF4-FFF2-40B4-BE49-F238E27FC236}">
                    <a16:creationId xmlns:a16="http://schemas.microsoft.com/office/drawing/2014/main" id="{CECDC644-013F-471F-9564-6B60D324431A}"/>
                  </a:ext>
                </a:extLst>
              </p:cNvPr>
              <p:cNvSpPr/>
              <p:nvPr/>
            </p:nvSpPr>
            <p:spPr>
              <a:xfrm>
                <a:off x="10079360" y="2405052"/>
                <a:ext cx="1440160" cy="1440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FD189583-2C46-4C14-A79C-77425003807E}"/>
                </a:ext>
              </a:extLst>
            </p:cNvPr>
            <p:cNvSpPr txBox="1"/>
            <p:nvPr/>
          </p:nvSpPr>
          <p:spPr>
            <a:xfrm>
              <a:off x="17762" y="4935291"/>
              <a:ext cx="19118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BRONSYSTEMEN</a:t>
              </a:r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19CC9503-217F-4A80-B3AF-31E4496DA4D8}"/>
                </a:ext>
              </a:extLst>
            </p:cNvPr>
            <p:cNvSpPr txBox="1"/>
            <p:nvPr/>
          </p:nvSpPr>
          <p:spPr>
            <a:xfrm>
              <a:off x="7217882" y="4935291"/>
              <a:ext cx="7184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APPS</a:t>
              </a:r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5F332CD8-281D-43C8-94D5-EBD177D01303}"/>
                </a:ext>
              </a:extLst>
            </p:cNvPr>
            <p:cNvSpPr txBox="1"/>
            <p:nvPr/>
          </p:nvSpPr>
          <p:spPr>
            <a:xfrm>
              <a:off x="2354830" y="4960712"/>
              <a:ext cx="1257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Open </a:t>
              </a:r>
              <a:r>
                <a:rPr kumimoji="0" lang="nl-NL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APIs</a:t>
              </a:r>
              <a:endPara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7F1818A4-38AE-4ECB-8EC5-F6BA349EE4C0}"/>
                </a:ext>
              </a:extLst>
            </p:cNvPr>
            <p:cNvSpPr txBox="1"/>
            <p:nvPr/>
          </p:nvSpPr>
          <p:spPr>
            <a:xfrm>
              <a:off x="4246051" y="4959953"/>
              <a:ext cx="15221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DEVELOPERS</a:t>
              </a:r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225BA848-C164-43D9-AFC5-1B605EFBE05D}"/>
                </a:ext>
              </a:extLst>
            </p:cNvPr>
            <p:cNvSpPr txBox="1"/>
            <p:nvPr/>
          </p:nvSpPr>
          <p:spPr>
            <a:xfrm>
              <a:off x="8812634" y="4921104"/>
              <a:ext cx="2716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BURGERS EN BEDRIJVEN</a:t>
              </a:r>
            </a:p>
          </p:txBody>
        </p: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B1094A68-4140-4B14-8FDE-B22775CEB298}"/>
                </a:ext>
              </a:extLst>
            </p:cNvPr>
            <p:cNvCxnSpPr>
              <a:cxnSpLocks/>
            </p:cNvCxnSpPr>
            <p:nvPr/>
          </p:nvCxnSpPr>
          <p:spPr>
            <a:xfrm>
              <a:off x="1681277" y="4002048"/>
              <a:ext cx="5820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60">
              <a:extLst>
                <a:ext uri="{FF2B5EF4-FFF2-40B4-BE49-F238E27FC236}">
                  <a16:creationId xmlns:a16="http://schemas.microsoft.com/office/drawing/2014/main" id="{B9FFE030-FCBF-4321-954F-3B4160CCE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3610" y="3850035"/>
              <a:ext cx="620488" cy="16444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echte verbindingslijn 60">
              <a:extLst>
                <a:ext uri="{FF2B5EF4-FFF2-40B4-BE49-F238E27FC236}">
                  <a16:creationId xmlns:a16="http://schemas.microsoft.com/office/drawing/2014/main" id="{110288F4-4413-454B-9C64-D9B1E60D7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9035" y="3787487"/>
              <a:ext cx="620488" cy="16444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CED4F081-88E7-485E-A991-07253202B0A8}"/>
                </a:ext>
              </a:extLst>
            </p:cNvPr>
            <p:cNvCxnSpPr>
              <a:cxnSpLocks/>
            </p:cNvCxnSpPr>
            <p:nvPr/>
          </p:nvCxnSpPr>
          <p:spPr>
            <a:xfrm>
              <a:off x="8812634" y="3850035"/>
              <a:ext cx="5820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9958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440" y="1201040"/>
            <a:ext cx="10326548" cy="857894"/>
          </a:xfrm>
        </p:spPr>
        <p:txBody>
          <a:bodyPr>
            <a:normAutofit/>
          </a:bodyPr>
          <a:lstStyle/>
          <a:p>
            <a:r>
              <a:rPr lang="nl-NL" sz="4000" dirty="0">
                <a:solidFill>
                  <a:srgbClr val="FFFFFF"/>
                </a:solidFill>
              </a:rPr>
              <a:t>API Developer Program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3C885AD8-6071-4C0D-BD6E-ECDB1D4D8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0"/>
            <a:ext cx="1276675" cy="655360"/>
          </a:xfrm>
          <a:prstGeom prst="rect">
            <a:avLst/>
          </a:prstGeom>
        </p:spPr>
      </p:pic>
      <p:pic>
        <p:nvPicPr>
          <p:cNvPr id="39" name="Afbeelding 38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B08233DA-EC2F-444E-8C56-B13099A67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2617316"/>
            <a:ext cx="4111457" cy="3595163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9CEC43F4-4924-494E-BDB9-84D442E8D3BA}"/>
              </a:ext>
            </a:extLst>
          </p:cNvPr>
          <p:cNvSpPr txBox="1"/>
          <p:nvPr/>
        </p:nvSpPr>
        <p:spPr>
          <a:xfrm>
            <a:off x="1079239" y="6381328"/>
            <a:ext cx="9523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Bron: 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https://www.3scale.net/2015/06/building-effective-api-programs-developer-experience-dx/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1781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440" y="1201040"/>
            <a:ext cx="10326548" cy="857894"/>
          </a:xfrm>
        </p:spPr>
        <p:txBody>
          <a:bodyPr>
            <a:normAutofit/>
          </a:bodyPr>
          <a:lstStyle/>
          <a:p>
            <a:r>
              <a:rPr lang="nl-NL" sz="4000" dirty="0">
                <a:solidFill>
                  <a:srgbClr val="FFFFFF"/>
                </a:solidFill>
              </a:rPr>
              <a:t>Developer </a:t>
            </a:r>
            <a:r>
              <a:rPr lang="nl-NL" sz="4000" dirty="0" err="1">
                <a:solidFill>
                  <a:srgbClr val="FFFFFF"/>
                </a:solidFill>
              </a:rPr>
              <a:t>Persona’s</a:t>
            </a:r>
            <a:endParaRPr lang="nl-NL" sz="4000" dirty="0">
              <a:solidFill>
                <a:srgbClr val="FFFFFF"/>
              </a:solidFill>
            </a:endParaRP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3C885AD8-6071-4C0D-BD6E-ECDB1D4D8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0"/>
            <a:ext cx="1276675" cy="655360"/>
          </a:xfrm>
          <a:prstGeom prst="rect">
            <a:avLst/>
          </a:prstGeom>
        </p:spPr>
      </p:pic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058B7792-6B21-4EE5-BB13-0EEA04555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3068960"/>
            <a:ext cx="3168352" cy="2376264"/>
          </a:xfrm>
          <a:prstGeom prst="rect">
            <a:avLst/>
          </a:prstGeom>
        </p:spPr>
      </p:pic>
      <p:pic>
        <p:nvPicPr>
          <p:cNvPr id="6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0152C8BF-E42E-45EE-8B80-2ECA93BA0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356" y="3090169"/>
            <a:ext cx="3168352" cy="2376264"/>
          </a:xfrm>
          <a:prstGeom prst="rect">
            <a:avLst/>
          </a:prstGeom>
        </p:spPr>
      </p:pic>
      <p:pic>
        <p:nvPicPr>
          <p:cNvPr id="8" name="Afbeelding 7" descr="Afbeelding met persoon, gebouw, staand, binnen&#10;&#10;Automatisch gegenereerde beschrijving">
            <a:extLst>
              <a:ext uri="{FF2B5EF4-FFF2-40B4-BE49-F238E27FC236}">
                <a16:creationId xmlns:a16="http://schemas.microsoft.com/office/drawing/2014/main" id="{9BAAD2E4-C6B4-452C-9795-B1F475C453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478" y="3090169"/>
            <a:ext cx="3592135" cy="2376593"/>
          </a:xfrm>
          <a:prstGeom prst="rect">
            <a:avLst/>
          </a:prstGeom>
        </p:spPr>
      </p:pic>
      <p:grpSp>
        <p:nvGrpSpPr>
          <p:cNvPr id="41" name="Groep 40">
            <a:extLst>
              <a:ext uri="{FF2B5EF4-FFF2-40B4-BE49-F238E27FC236}">
                <a16:creationId xmlns:a16="http://schemas.microsoft.com/office/drawing/2014/main" id="{3A3B8A7F-C2BE-4885-9DF2-FABC3D7AD165}"/>
              </a:ext>
            </a:extLst>
          </p:cNvPr>
          <p:cNvGrpSpPr/>
          <p:nvPr/>
        </p:nvGrpSpPr>
        <p:grpSpPr>
          <a:xfrm>
            <a:off x="3914306" y="2766133"/>
            <a:ext cx="72008" cy="3028987"/>
            <a:chOff x="3935760" y="2766133"/>
            <a:chExt cx="72008" cy="3028987"/>
          </a:xfrm>
        </p:grpSpPr>
        <p:cxnSp>
          <p:nvCxnSpPr>
            <p:cNvPr id="39" name="Rechte verbindingslijn 38">
              <a:extLst>
                <a:ext uri="{FF2B5EF4-FFF2-40B4-BE49-F238E27FC236}">
                  <a16:creationId xmlns:a16="http://schemas.microsoft.com/office/drawing/2014/main" id="{DD02FE94-91D7-4D3D-8960-C5E6256EBB6D}"/>
                </a:ext>
              </a:extLst>
            </p:cNvPr>
            <p:cNvCxnSpPr/>
            <p:nvPr/>
          </p:nvCxnSpPr>
          <p:spPr>
            <a:xfrm>
              <a:off x="3935760" y="2770784"/>
              <a:ext cx="0" cy="30243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Rechte verbindingslijn 39">
              <a:extLst>
                <a:ext uri="{FF2B5EF4-FFF2-40B4-BE49-F238E27FC236}">
                  <a16:creationId xmlns:a16="http://schemas.microsoft.com/office/drawing/2014/main" id="{D3E75958-9241-43C5-B513-29997B239279}"/>
                </a:ext>
              </a:extLst>
            </p:cNvPr>
            <p:cNvCxnSpPr/>
            <p:nvPr/>
          </p:nvCxnSpPr>
          <p:spPr>
            <a:xfrm>
              <a:off x="4007768" y="2766133"/>
              <a:ext cx="0" cy="30243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44F92F1B-AE7B-45EE-861B-A6E5B762B9D9}"/>
              </a:ext>
            </a:extLst>
          </p:cNvPr>
          <p:cNvGrpSpPr/>
          <p:nvPr/>
        </p:nvGrpSpPr>
        <p:grpSpPr>
          <a:xfrm>
            <a:off x="8131532" y="2766133"/>
            <a:ext cx="72008" cy="3028987"/>
            <a:chOff x="3935760" y="2766133"/>
            <a:chExt cx="72008" cy="3028987"/>
          </a:xfrm>
        </p:grpSpPr>
        <p:cxnSp>
          <p:nvCxnSpPr>
            <p:cNvPr id="43" name="Rechte verbindingslijn 42">
              <a:extLst>
                <a:ext uri="{FF2B5EF4-FFF2-40B4-BE49-F238E27FC236}">
                  <a16:creationId xmlns:a16="http://schemas.microsoft.com/office/drawing/2014/main" id="{60A53173-AA11-4CFB-B9AF-413490569D3C}"/>
                </a:ext>
              </a:extLst>
            </p:cNvPr>
            <p:cNvCxnSpPr/>
            <p:nvPr/>
          </p:nvCxnSpPr>
          <p:spPr>
            <a:xfrm>
              <a:off x="3935760" y="2770784"/>
              <a:ext cx="0" cy="30243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Rechte verbindingslijn 43">
              <a:extLst>
                <a:ext uri="{FF2B5EF4-FFF2-40B4-BE49-F238E27FC236}">
                  <a16:creationId xmlns:a16="http://schemas.microsoft.com/office/drawing/2014/main" id="{A3FC2BF4-956D-47FE-91D7-ADD4BE7941D2}"/>
                </a:ext>
              </a:extLst>
            </p:cNvPr>
            <p:cNvCxnSpPr/>
            <p:nvPr/>
          </p:nvCxnSpPr>
          <p:spPr>
            <a:xfrm>
              <a:off x="4007768" y="2766133"/>
              <a:ext cx="0" cy="30243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8059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440" y="1201040"/>
            <a:ext cx="10326548" cy="857894"/>
          </a:xfrm>
        </p:spPr>
        <p:txBody>
          <a:bodyPr>
            <a:normAutofit/>
          </a:bodyPr>
          <a:lstStyle/>
          <a:p>
            <a:r>
              <a:rPr lang="nl-NL" sz="4000" dirty="0">
                <a:solidFill>
                  <a:srgbClr val="FFFFFF"/>
                </a:solidFill>
              </a:rPr>
              <a:t>DX: een goede eerste indruk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83782" y="2708919"/>
            <a:ext cx="5112218" cy="319658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 err="1"/>
              <a:t>Waarom</a:t>
            </a:r>
            <a:r>
              <a:rPr lang="en-US" sz="2400" dirty="0"/>
              <a:t> </a:t>
            </a:r>
            <a:r>
              <a:rPr lang="en-US" sz="2400" dirty="0" err="1"/>
              <a:t>wil</a:t>
            </a:r>
            <a:r>
              <a:rPr lang="en-US" sz="2400" dirty="0"/>
              <a:t> </a:t>
            </a:r>
            <a:r>
              <a:rPr lang="en-US" sz="2400" dirty="0" err="1"/>
              <a:t>ik</a:t>
            </a:r>
            <a:r>
              <a:rPr lang="en-US" sz="2400" dirty="0"/>
              <a:t> </a:t>
            </a:r>
            <a:r>
              <a:rPr lang="en-US" sz="2400" dirty="0" err="1"/>
              <a:t>deze</a:t>
            </a:r>
            <a:r>
              <a:rPr lang="en-US" sz="2400" dirty="0"/>
              <a:t> API </a:t>
            </a:r>
            <a:r>
              <a:rPr lang="en-US" sz="2400" dirty="0" err="1"/>
              <a:t>gebruiken</a:t>
            </a:r>
            <a:r>
              <a:rPr lang="en-US" sz="2400" dirty="0"/>
              <a:t>?</a:t>
            </a:r>
          </a:p>
          <a:p>
            <a:pPr marL="457200" indent="-457200">
              <a:buAutoNum type="arabicPeriod"/>
            </a:pPr>
            <a:r>
              <a:rPr lang="en-US" sz="2400" dirty="0"/>
              <a:t>Hoe meld </a:t>
            </a:r>
            <a:r>
              <a:rPr lang="en-US" sz="2400" dirty="0" err="1"/>
              <a:t>ik</a:t>
            </a:r>
            <a:r>
              <a:rPr lang="en-US" sz="2400" dirty="0"/>
              <a:t> </a:t>
            </a:r>
            <a:r>
              <a:rPr lang="en-US" sz="2400" dirty="0" err="1"/>
              <a:t>mijzelf</a:t>
            </a:r>
            <a:r>
              <a:rPr lang="en-US" sz="2400" dirty="0"/>
              <a:t> </a:t>
            </a:r>
            <a:r>
              <a:rPr lang="en-US" sz="2400" dirty="0" err="1"/>
              <a:t>aan</a:t>
            </a:r>
            <a:r>
              <a:rPr lang="en-US" sz="2400" dirty="0"/>
              <a:t>?</a:t>
            </a:r>
          </a:p>
          <a:p>
            <a:pPr marL="457200" indent="-457200">
              <a:buAutoNum type="arabicPeriod"/>
            </a:pPr>
            <a:r>
              <a:rPr lang="en-US" sz="2400" dirty="0"/>
              <a:t>Wat </a:t>
            </a:r>
            <a:r>
              <a:rPr lang="en-US" sz="2400" dirty="0" err="1"/>
              <a:t>heb</a:t>
            </a:r>
            <a:r>
              <a:rPr lang="en-US" sz="2400" dirty="0"/>
              <a:t> </a:t>
            </a:r>
            <a:r>
              <a:rPr lang="en-US" sz="2400" dirty="0" err="1"/>
              <a:t>ik</a:t>
            </a:r>
            <a:r>
              <a:rPr lang="en-US" sz="2400" dirty="0"/>
              <a:t> </a:t>
            </a:r>
            <a:r>
              <a:rPr lang="en-US" sz="2400" dirty="0" err="1"/>
              <a:t>nodig</a:t>
            </a:r>
            <a:r>
              <a:rPr lang="en-US" sz="2400" dirty="0"/>
              <a:t>?</a:t>
            </a:r>
          </a:p>
          <a:p>
            <a:pPr marL="457200" indent="-457200">
              <a:buAutoNum type="arabicPeriod"/>
            </a:pPr>
            <a:r>
              <a:rPr lang="en-US" sz="2400" dirty="0"/>
              <a:t>Hoe </a:t>
            </a:r>
            <a:r>
              <a:rPr lang="en-US" sz="2400" dirty="0" err="1"/>
              <a:t>gebruik</a:t>
            </a:r>
            <a:r>
              <a:rPr lang="en-US" sz="2400" dirty="0"/>
              <a:t> </a:t>
            </a:r>
            <a:r>
              <a:rPr lang="en-US" sz="2400" dirty="0" err="1"/>
              <a:t>ik</a:t>
            </a:r>
            <a:r>
              <a:rPr lang="en-US" sz="2400" dirty="0"/>
              <a:t> de API?</a:t>
            </a:r>
          </a:p>
          <a:p>
            <a:pPr marL="457200" indent="-457200">
              <a:buAutoNum type="arabicPeriod"/>
            </a:pPr>
            <a:r>
              <a:rPr lang="en-US" sz="2400" dirty="0"/>
              <a:t>Hoe </a:t>
            </a:r>
            <a:r>
              <a:rPr lang="en-US" sz="2400" dirty="0" err="1"/>
              <a:t>kan</a:t>
            </a:r>
            <a:r>
              <a:rPr lang="en-US" sz="2400" dirty="0"/>
              <a:t> </a:t>
            </a:r>
            <a:r>
              <a:rPr lang="en-US" sz="2400" dirty="0" err="1"/>
              <a:t>ik</a:t>
            </a:r>
            <a:r>
              <a:rPr lang="en-US" sz="2400" dirty="0"/>
              <a:t> </a:t>
            </a:r>
            <a:r>
              <a:rPr lang="en-US" sz="2400" dirty="0" err="1"/>
              <a:t>aan</a:t>
            </a:r>
            <a:r>
              <a:rPr lang="en-US" sz="2400" dirty="0"/>
              <a:t> </a:t>
            </a:r>
            <a:r>
              <a:rPr lang="en-US" sz="2400" dirty="0" err="1"/>
              <a:t>hulp</a:t>
            </a:r>
            <a:r>
              <a:rPr lang="en-US" sz="2400" dirty="0"/>
              <a:t> </a:t>
            </a:r>
            <a:r>
              <a:rPr lang="en-US" sz="2400" dirty="0" err="1"/>
              <a:t>komen</a:t>
            </a:r>
            <a:r>
              <a:rPr lang="en-US" sz="2400" dirty="0"/>
              <a:t>?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3C885AD8-6071-4C0D-BD6E-ECDB1D4D8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0"/>
            <a:ext cx="1276675" cy="655360"/>
          </a:xfrm>
          <a:prstGeom prst="rect">
            <a:avLst/>
          </a:prstGeom>
        </p:spPr>
      </p:pic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C504C92E-5A2D-4BD8-A038-5F34BFEC1637}"/>
              </a:ext>
            </a:extLst>
          </p:cNvPr>
          <p:cNvSpPr txBox="1">
            <a:spLocks/>
          </p:cNvSpPr>
          <p:nvPr/>
        </p:nvSpPr>
        <p:spPr>
          <a:xfrm>
            <a:off x="6269770" y="2708919"/>
            <a:ext cx="5112218" cy="2520282"/>
          </a:xfrm>
          <a:prstGeom prst="rect">
            <a:avLst/>
          </a:prstGeom>
          <a:solidFill>
            <a:srgbClr val="40404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Features, Cases,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Kosten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Instant API-key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Quick Start Guide: T.T.F.H.W &lt;5min*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Perfecte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documentatie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Fora, Comments,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Issuetracking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28E7A4F-8B0B-4830-A697-277571752453}"/>
              </a:ext>
            </a:extLst>
          </p:cNvPr>
          <p:cNvSpPr txBox="1"/>
          <p:nvPr/>
        </p:nvSpPr>
        <p:spPr>
          <a:xfrm>
            <a:off x="839416" y="5589240"/>
            <a:ext cx="10542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*) Time </a:t>
            </a:r>
            <a:r>
              <a:rPr kumimoji="0" lang="nl-NL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</a:t>
            </a:r>
            <a:r>
              <a:rPr kumimoji="0" lang="nl-NL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First “</a:t>
            </a:r>
            <a:r>
              <a:rPr kumimoji="0" lang="nl-NL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Hello</a:t>
            </a:r>
            <a:r>
              <a:rPr kumimoji="0" lang="nl-NL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World” onder 5 minuten</a:t>
            </a:r>
          </a:p>
        </p:txBody>
      </p:sp>
    </p:spTree>
    <p:extLst>
      <p:ext uri="{BB962C8B-B14F-4D97-AF65-F5344CB8AC3E}">
        <p14:creationId xmlns:p14="http://schemas.microsoft.com/office/powerpoint/2010/main" val="1796376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440" y="1201040"/>
            <a:ext cx="10326548" cy="857894"/>
          </a:xfrm>
        </p:spPr>
        <p:txBody>
          <a:bodyPr>
            <a:normAutofit/>
          </a:bodyPr>
          <a:lstStyle/>
          <a:p>
            <a:r>
              <a:rPr lang="nl-NL" sz="4000" dirty="0">
                <a:solidFill>
                  <a:srgbClr val="FFFFFF"/>
                </a:solidFill>
              </a:rPr>
              <a:t>Voorbeelden: developer.x.com*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83782" y="2708919"/>
            <a:ext cx="10398206" cy="3196583"/>
          </a:xfrm>
        </p:spPr>
        <p:txBody>
          <a:bodyPr>
            <a:normAutofit/>
          </a:bodyPr>
          <a:lstStyle/>
          <a:p>
            <a:r>
              <a:rPr lang="en-US" sz="2400" dirty="0"/>
              <a:t>developers.google.com -&gt; Build </a:t>
            </a:r>
            <a:r>
              <a:rPr lang="en-US" sz="2400" b="1" dirty="0"/>
              <a:t>Anything</a:t>
            </a:r>
            <a:r>
              <a:rPr lang="en-US" sz="2400" dirty="0"/>
              <a:t> with Google</a:t>
            </a:r>
          </a:p>
          <a:p>
            <a:r>
              <a:rPr lang="en-US" sz="2400" dirty="0"/>
              <a:t>developers.facebook.com -&gt; Create AR experiences with or without code</a:t>
            </a:r>
          </a:p>
          <a:p>
            <a:r>
              <a:rPr lang="en-US" sz="2400" dirty="0"/>
              <a:t>developer.ing.nl -&gt; Together we can create remarkable customer experiences</a:t>
            </a:r>
          </a:p>
          <a:p>
            <a:r>
              <a:rPr lang="en-US" sz="2400" dirty="0"/>
              <a:t>developer.abnamro.com -&gt; Use our APIs to fuel your ideas.</a:t>
            </a:r>
          </a:p>
          <a:p>
            <a:r>
              <a:rPr lang="en-US" sz="2400" dirty="0"/>
              <a:t>Stripe.com -&gt; The new standard in online payments</a:t>
            </a:r>
          </a:p>
          <a:p>
            <a:r>
              <a:rPr lang="en-US" sz="2400" dirty="0"/>
              <a:t>Adyen.com -&gt; Accept payments everywhere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3C885AD8-6071-4C0D-BD6E-ECDB1D4D8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0"/>
            <a:ext cx="1276675" cy="65536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0D8A533-AE66-4E8F-A529-BCA97D9D65C0}"/>
              </a:ext>
            </a:extLst>
          </p:cNvPr>
          <p:cNvSpPr txBox="1"/>
          <p:nvPr/>
        </p:nvSpPr>
        <p:spPr>
          <a:xfrm>
            <a:off x="839416" y="5589240"/>
            <a:ext cx="10542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*) 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Goede DX begint bij vindbaarheid</a:t>
            </a:r>
          </a:p>
        </p:txBody>
      </p:sp>
    </p:spTree>
    <p:extLst>
      <p:ext uri="{BB962C8B-B14F-4D97-AF65-F5344CB8AC3E}">
        <p14:creationId xmlns:p14="http://schemas.microsoft.com/office/powerpoint/2010/main" val="1425160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0A6AF-03C5-477E-939A-E28F7E7F05EA}" type="slidenum">
              <a:rPr kumimoji="0" lang="nl-NL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NL" sz="105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Wie zijn we?	</a:t>
            </a:r>
          </a:p>
        </p:txBody>
      </p:sp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316800" indent="-3168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  <a:buFont typeface="Verdana" panose="020B0604030504040204" pitchFamily="34" charset="0"/>
              <a:buChar char="›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000" indent="-316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6800" indent="-3168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000" indent="-316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76800" indent="-316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Verdana" panose="020B060403050404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0000" indent="-316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72000" indent="-72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25000"/>
              <a:buFont typeface="Verdana" panose="020B0604030504040204" pitchFamily="34" charset="0"/>
              <a:buChar char=" "/>
              <a:defRPr sz="1200" b="1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2000" indent="-72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25000"/>
              <a:buFont typeface="Verdana" panose="020B0604030504040204" pitchFamily="34" charset="0"/>
              <a:buChar char=" "/>
              <a:defRPr sz="12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6000" indent="-14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2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Frank Arts – </a:t>
            </a:r>
            <a:r>
              <a:rPr lang="nl-NL" dirty="0" err="1"/>
              <a:t>Enable</a:t>
            </a:r>
            <a:r>
              <a:rPr lang="nl-NL" dirty="0"/>
              <a:t> U</a:t>
            </a:r>
          </a:p>
          <a:p>
            <a:r>
              <a:rPr lang="nl-NL" dirty="0"/>
              <a:t>Matthias Snoei - SWIS	</a:t>
            </a:r>
          </a:p>
          <a:p>
            <a:r>
              <a:rPr lang="nl-NL" dirty="0"/>
              <a:t>Lancelot Schellevis – Forum Standaardisatie</a:t>
            </a:r>
          </a:p>
          <a:p>
            <a:endParaRPr lang="nl-NL" dirty="0"/>
          </a:p>
          <a:p>
            <a:pPr marL="0" indent="0">
              <a:buFont typeface="Verdana" panose="020B0604030504040204" pitchFamily="34" charset="0"/>
              <a:buNone/>
            </a:pPr>
            <a:endParaRPr lang="nl-NL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646" y="4958026"/>
            <a:ext cx="2782442" cy="758893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54087"/>
            <a:ext cx="3263361" cy="2025953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757" y="4613666"/>
            <a:ext cx="2188486" cy="130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0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"/>
    </mc:Choice>
    <mc:Fallback xmlns="">
      <p:transition spd="slow" advTm="236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208B532B-33DF-41CC-80D8-8B53F54CB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0"/>
            <a:ext cx="1276675" cy="65536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EF6F2BD-C065-4633-ACAD-B763DC0B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2237"/>
            <a:ext cx="12192000" cy="60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15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illustratie&#10;&#10;Automatisch gegenereerde beschrijving">
            <a:extLst>
              <a:ext uri="{FF2B5EF4-FFF2-40B4-BE49-F238E27FC236}">
                <a16:creationId xmlns:a16="http://schemas.microsoft.com/office/drawing/2014/main" id="{208B532B-33DF-41CC-80D8-8B53F54CB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0"/>
            <a:ext cx="1276675" cy="655360"/>
          </a:xfrm>
          <a:prstGeom prst="rect">
            <a:avLst/>
          </a:prstGeom>
        </p:spPr>
      </p:pic>
      <p:pic>
        <p:nvPicPr>
          <p:cNvPr id="7" name="Afbeelding 6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92B3ACEF-CBF1-4AE8-9D75-7A2B263487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4150"/>
            <a:ext cx="12192000" cy="58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87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media 3" title="Developers first">
            <a:hlinkClick r:id="" action="ppaction://media"/>
            <a:extLst>
              <a:ext uri="{FF2B5EF4-FFF2-40B4-BE49-F238E27FC236}">
                <a16:creationId xmlns:a16="http://schemas.microsoft.com/office/drawing/2014/main" id="{A8E7F760-7381-4169-8468-85673DE45B1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44233" y="260648"/>
            <a:ext cx="11263731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440" y="1201040"/>
            <a:ext cx="10326548" cy="857894"/>
          </a:xfrm>
        </p:spPr>
        <p:txBody>
          <a:bodyPr>
            <a:normAutofit/>
          </a:bodyPr>
          <a:lstStyle/>
          <a:p>
            <a:r>
              <a:rPr lang="nl-NL" sz="4000" dirty="0">
                <a:solidFill>
                  <a:srgbClr val="FFFFFF"/>
                </a:solidFill>
              </a:rPr>
              <a:t>Developer.overheid.nl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3C885AD8-6071-4C0D-BD6E-ECDB1D4D8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0"/>
            <a:ext cx="1276675" cy="65536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B349292-0B33-4464-BA8A-5EFCA0206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007" y="2796696"/>
            <a:ext cx="3330601" cy="242444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10" name="Groep 9">
            <a:extLst>
              <a:ext uri="{FF2B5EF4-FFF2-40B4-BE49-F238E27FC236}">
                <a16:creationId xmlns:a16="http://schemas.microsoft.com/office/drawing/2014/main" id="{9058EEE6-00BB-4A23-816E-0DD8367E3467}"/>
              </a:ext>
            </a:extLst>
          </p:cNvPr>
          <p:cNvGrpSpPr/>
          <p:nvPr/>
        </p:nvGrpSpPr>
        <p:grpSpPr>
          <a:xfrm>
            <a:off x="918167" y="2796696"/>
            <a:ext cx="3903552" cy="2962372"/>
            <a:chOff x="1904050" y="2705990"/>
            <a:chExt cx="4511042" cy="415688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9372F053-57DD-4387-B2CD-43D073BC2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4050" y="2705990"/>
              <a:ext cx="4511042" cy="360046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99DB775E-B311-414D-AA47-85B44ECBEF55}"/>
                </a:ext>
              </a:extLst>
            </p:cNvPr>
            <p:cNvSpPr txBox="1"/>
            <p:nvPr/>
          </p:nvSpPr>
          <p:spPr>
            <a:xfrm>
              <a:off x="3385400" y="6344613"/>
              <a:ext cx="2123440" cy="518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Data.overheid.nl </a:t>
              </a:r>
            </a:p>
          </p:txBody>
        </p:sp>
      </p:grpSp>
      <p:sp>
        <p:nvSpPr>
          <p:cNvPr id="21" name="Tekstvak 20">
            <a:extLst>
              <a:ext uri="{FF2B5EF4-FFF2-40B4-BE49-F238E27FC236}">
                <a16:creationId xmlns:a16="http://schemas.microsoft.com/office/drawing/2014/main" id="{FE469C9A-A309-4DA5-9519-28C1B5B98B40}"/>
              </a:ext>
            </a:extLst>
          </p:cNvPr>
          <p:cNvSpPr txBox="1"/>
          <p:nvPr/>
        </p:nvSpPr>
        <p:spPr>
          <a:xfrm>
            <a:off x="8238006" y="5302949"/>
            <a:ext cx="3330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Developer.overheid.nl 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24BD975F-F03A-4D63-80BA-A53DC4154A1C}"/>
              </a:ext>
            </a:extLst>
          </p:cNvPr>
          <p:cNvSpPr txBox="1"/>
          <p:nvPr/>
        </p:nvSpPr>
        <p:spPr>
          <a:xfrm>
            <a:off x="4978732" y="2777216"/>
            <a:ext cx="3096344" cy="2585323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Stelling: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Zet de gebruiker centraal.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Een Dataportaal is goed.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Een Developerportaal is beter.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Hoogste tijd voor developer.overheid.nl 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02BE2D39-A39D-4A2B-B06E-60FA5C89A08C}"/>
              </a:ext>
            </a:extLst>
          </p:cNvPr>
          <p:cNvSpPr txBox="1"/>
          <p:nvPr/>
        </p:nvSpPr>
        <p:spPr>
          <a:xfrm>
            <a:off x="8472264" y="3595038"/>
            <a:ext cx="30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(pagina (nog) niet gevonden)</a:t>
            </a:r>
          </a:p>
        </p:txBody>
      </p:sp>
    </p:spTree>
    <p:extLst>
      <p:ext uri="{BB962C8B-B14F-4D97-AF65-F5344CB8AC3E}">
        <p14:creationId xmlns:p14="http://schemas.microsoft.com/office/powerpoint/2010/main" val="3824783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440" y="1201040"/>
            <a:ext cx="10326548" cy="857894"/>
          </a:xfrm>
        </p:spPr>
        <p:txBody>
          <a:bodyPr>
            <a:normAutofit/>
          </a:bodyPr>
          <a:lstStyle/>
          <a:p>
            <a:r>
              <a:rPr lang="nl-NL" sz="4000" dirty="0">
                <a:solidFill>
                  <a:srgbClr val="FFFFFF"/>
                </a:solidFill>
              </a:rPr>
              <a:t>Quick Start Guide: Developer </a:t>
            </a:r>
            <a:r>
              <a:rPr lang="nl-NL" sz="4000" dirty="0" err="1">
                <a:solidFill>
                  <a:srgbClr val="FFFFFF"/>
                </a:solidFill>
              </a:rPr>
              <a:t>Experience</a:t>
            </a:r>
            <a:endParaRPr lang="nl-NL" sz="4000" dirty="0">
              <a:solidFill>
                <a:srgbClr val="FFFFFF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83782" y="2708919"/>
            <a:ext cx="10398206" cy="3196583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3"/>
              </a:rPr>
              <a:t>https://www.programmableweb.com/news/b2d-part-4-three-dx-models/2013/11/18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https://www.kennethlange.com/4-must-read-articles-on-developer-experience-dx/</a:t>
            </a:r>
            <a:r>
              <a:rPr lang="en-US" sz="2000" dirty="0"/>
              <a:t> </a:t>
            </a:r>
          </a:p>
          <a:p>
            <a:r>
              <a:rPr lang="en-US" sz="2000" dirty="0">
                <a:hlinkClick r:id="rId5"/>
              </a:rPr>
              <a:t>https://www.slideshare.net/wuzziwug/developer-experience/</a:t>
            </a:r>
          </a:p>
          <a:p>
            <a:r>
              <a:rPr lang="en-US" sz="2000" dirty="0">
                <a:hlinkClick r:id="rId5"/>
              </a:rPr>
              <a:t>https://youtu.be/ibdR53lyxhA</a:t>
            </a:r>
            <a:endParaRPr lang="en-US" sz="2000" dirty="0"/>
          </a:p>
          <a:p>
            <a:r>
              <a:rPr lang="en-US" sz="2000" dirty="0">
                <a:hlinkClick r:id="rId6"/>
              </a:rPr>
              <a:t>http://softwareas.com/patterns-of-developer-experience/</a:t>
            </a:r>
            <a:r>
              <a:rPr lang="en-US" sz="2000" dirty="0"/>
              <a:t> </a:t>
            </a:r>
          </a:p>
          <a:p>
            <a:r>
              <a:rPr lang="en-US" sz="2000" dirty="0">
                <a:hlinkClick r:id="rId7"/>
              </a:rPr>
              <a:t>https://hackernoon.com/the-best-practices-for-a-great-developer-experience-dx-9036834382b0</a:t>
            </a:r>
            <a:r>
              <a:rPr lang="en-US" sz="2000" dirty="0"/>
              <a:t> </a:t>
            </a:r>
          </a:p>
          <a:p>
            <a:r>
              <a:rPr lang="en-US" sz="2000" dirty="0">
                <a:hlinkClick r:id="rId8"/>
              </a:rPr>
              <a:t>https://www.ensie.nl/dimitri-van-hees/developer-experience-dx</a:t>
            </a:r>
            <a:r>
              <a:rPr lang="en-US" sz="2000" dirty="0"/>
              <a:t> </a:t>
            </a:r>
          </a:p>
          <a:p>
            <a:endParaRPr lang="en-US" sz="1600" dirty="0"/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3C885AD8-6071-4C0D-BD6E-ECDB1D4D87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0"/>
            <a:ext cx="1276675" cy="6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05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nl-NL"/>
              <a:t>Vragen?</a:t>
            </a:r>
          </a:p>
        </p:txBody>
      </p:sp>
      <p:cxnSp>
        <p:nvCxnSpPr>
          <p:cNvPr id="21" name="Straight Arrow Connector 23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1718062"/>
          </a:xfrm>
        </p:spPr>
        <p:txBody>
          <a:bodyPr>
            <a:normAutofit/>
          </a:bodyPr>
          <a:lstStyle/>
          <a:p>
            <a:r>
              <a:rPr lang="en-US" sz="1800" dirty="0"/>
              <a:t>E-mail:	 </a:t>
            </a:r>
            <a:r>
              <a:rPr lang="en-US" sz="1800" dirty="0">
                <a:hlinkClick r:id="rId3"/>
              </a:rPr>
              <a:t>Matthias@swis.nl</a:t>
            </a:r>
            <a:r>
              <a:rPr lang="en-US" sz="1800" dirty="0"/>
              <a:t> </a:t>
            </a:r>
          </a:p>
          <a:p>
            <a:r>
              <a:rPr lang="en-US" sz="1800" dirty="0"/>
              <a:t>Web: 		</a:t>
            </a:r>
            <a:r>
              <a:rPr lang="en-US" sz="1800" dirty="0">
                <a:hlinkClick r:id="rId4"/>
              </a:rPr>
              <a:t>www.swis.nl</a:t>
            </a:r>
            <a:r>
              <a:rPr lang="en-US" sz="1800" dirty="0"/>
              <a:t>  </a:t>
            </a:r>
          </a:p>
          <a:p>
            <a:r>
              <a:rPr lang="en-US" sz="1800" dirty="0" err="1"/>
              <a:t>Linkedin</a:t>
            </a:r>
            <a:r>
              <a:rPr lang="en-US" sz="1800" dirty="0"/>
              <a:t>: 	</a:t>
            </a:r>
            <a:r>
              <a:rPr lang="en-US" sz="1800" dirty="0">
                <a:hlinkClick r:id="rId5"/>
              </a:rPr>
              <a:t>https://nl.linkedin.com/in/snoei</a:t>
            </a:r>
            <a:r>
              <a:rPr lang="en-US" sz="1800" dirty="0"/>
              <a:t> </a:t>
            </a:r>
          </a:p>
          <a:p>
            <a:r>
              <a:rPr lang="en-US" sz="1800" dirty="0"/>
              <a:t>Twitter: 	</a:t>
            </a:r>
            <a:r>
              <a:rPr lang="en-US" sz="1800" dirty="0">
                <a:hlinkClick r:id="rId6"/>
              </a:rPr>
              <a:t>@</a:t>
            </a:r>
            <a:r>
              <a:rPr lang="en-US" sz="1800" dirty="0" err="1">
                <a:hlinkClick r:id="rId6"/>
              </a:rPr>
              <a:t>matthiassnoei</a:t>
            </a:r>
            <a:endParaRPr lang="en-US" sz="1800" dirty="0"/>
          </a:p>
          <a:p>
            <a:r>
              <a:rPr lang="en-US" sz="1800" dirty="0" err="1"/>
              <a:t>Presentatie</a:t>
            </a:r>
            <a:r>
              <a:rPr lang="en-US" sz="1800" dirty="0"/>
              <a:t>: 	</a:t>
            </a:r>
            <a:r>
              <a:rPr lang="en-US" sz="1800" dirty="0">
                <a:hlinkClick r:id="rId7"/>
              </a:rPr>
              <a:t>www.swis.nl/ecp2018</a:t>
            </a:r>
            <a:r>
              <a:rPr lang="en-US" sz="1800" dirty="0"/>
              <a:t> 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Afbeelding 6" descr="Afbeelding met persoon, groep, poseren, vloer&#10;&#10;Automatisch gegenereerde beschrijving">
            <a:extLst>
              <a:ext uri="{FF2B5EF4-FFF2-40B4-BE49-F238E27FC236}">
                <a16:creationId xmlns:a16="http://schemas.microsoft.com/office/drawing/2014/main" id="{6212EEE3-9FB2-4E3A-8FC5-66CD1C0535C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3" r="24090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3C885AD8-6071-4C0D-BD6E-ECDB1D4D87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0"/>
            <a:ext cx="1276675" cy="6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12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717977"/>
            <a:ext cx="10923588" cy="948047"/>
          </a:xfrm>
        </p:spPr>
        <p:txBody>
          <a:bodyPr/>
          <a:lstStyle/>
          <a:p>
            <a:r>
              <a:rPr lang="nl-NL" dirty="0"/>
              <a:t>Kennisplatform </a:t>
            </a:r>
            <a:r>
              <a:rPr lang="nl-NL" dirty="0" err="1"/>
              <a:t>API’s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36</a:t>
            </a:fld>
            <a:endParaRPr lang="nl-NL" dirty="0"/>
          </a:p>
        </p:txBody>
      </p:sp>
      <p:sp>
        <p:nvSpPr>
          <p:cNvPr id="7" name="Rechthoek 6"/>
          <p:cNvSpPr/>
          <p:nvPr/>
        </p:nvSpPr>
        <p:spPr>
          <a:xfrm>
            <a:off x="746512" y="2002421"/>
            <a:ext cx="1037125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</a:pPr>
            <a:r>
              <a:rPr lang="nl-NL" sz="1600" dirty="0"/>
              <a:t>API Strategie voor de overheid</a:t>
            </a:r>
          </a:p>
          <a:p>
            <a:pPr marL="0" lvl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</a:pPr>
            <a:endParaRPr lang="nl-NL" sz="1600" dirty="0"/>
          </a:p>
          <a:p>
            <a:pPr marL="0" lvl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</a:pPr>
            <a:r>
              <a:rPr lang="nl-NL" sz="1600" dirty="0"/>
              <a:t>5 Werkgroepen</a:t>
            </a:r>
          </a:p>
          <a:p>
            <a:pPr marL="774000" lvl="2" indent="-31680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  <a:buFont typeface="Verdana" panose="020B0604030504040204" pitchFamily="34" charset="0"/>
              <a:buChar char="›"/>
            </a:pPr>
            <a:r>
              <a:rPr lang="nl-NL" sz="1600" dirty="0"/>
              <a:t>Autorisatie en Authenticatie</a:t>
            </a:r>
          </a:p>
          <a:p>
            <a:pPr marL="774000" lvl="2" indent="-31680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  <a:buFont typeface="Verdana" panose="020B0604030504040204" pitchFamily="34" charset="0"/>
              <a:buChar char="›"/>
            </a:pPr>
            <a:r>
              <a:rPr lang="nl-NL" sz="1600" dirty="0"/>
              <a:t>Architectuur</a:t>
            </a:r>
          </a:p>
          <a:p>
            <a:pPr marL="774000" lvl="2" indent="-31680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  <a:buFont typeface="Verdana" panose="020B0604030504040204" pitchFamily="34" charset="0"/>
              <a:buChar char="›"/>
            </a:pPr>
            <a:r>
              <a:rPr lang="nl-NL" sz="1600" dirty="0"/>
              <a:t>Gebruikerswensen</a:t>
            </a:r>
          </a:p>
          <a:p>
            <a:pPr marL="774000" lvl="2" indent="-31680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  <a:buFont typeface="Verdana" panose="020B0604030504040204" pitchFamily="34" charset="0"/>
              <a:buChar char="›"/>
            </a:pPr>
            <a:r>
              <a:rPr lang="nl-NL" sz="1600" dirty="0"/>
              <a:t>Beleid en communicatie</a:t>
            </a:r>
          </a:p>
          <a:p>
            <a:pPr marL="774000" lvl="2" indent="-31680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  <a:buFont typeface="Verdana" panose="020B0604030504040204" pitchFamily="34" charset="0"/>
              <a:buChar char="›"/>
            </a:pPr>
            <a:r>
              <a:rPr lang="nl-NL" sz="1600" dirty="0"/>
              <a:t>API Strategie</a:t>
            </a:r>
          </a:p>
          <a:p>
            <a:pPr lvl="1"/>
            <a:endParaRPr lang="nl-NL" sz="1600" dirty="0"/>
          </a:p>
          <a:p>
            <a:pPr lvl="1"/>
            <a:endParaRPr lang="nl-NL" sz="1600" dirty="0"/>
          </a:p>
          <a:p>
            <a:pPr marL="0" lvl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</a:pPr>
            <a:r>
              <a:rPr lang="nl-NL" sz="1600" dirty="0"/>
              <a:t>API Manifest</a:t>
            </a:r>
          </a:p>
          <a:p>
            <a:pPr marL="0" lvl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</a:pPr>
            <a:r>
              <a:rPr lang="nl-NL" sz="1600"/>
              <a:t>Strategie: Planning </a:t>
            </a:r>
            <a:r>
              <a:rPr lang="nl-NL" sz="1600" dirty="0"/>
              <a:t>begin 2019 eerste versie. Eind 2019 publicatie. </a:t>
            </a:r>
          </a:p>
        </p:txBody>
      </p:sp>
      <p:grpSp>
        <p:nvGrpSpPr>
          <p:cNvPr id="16" name="Groep 15"/>
          <p:cNvGrpSpPr/>
          <p:nvPr/>
        </p:nvGrpSpPr>
        <p:grpSpPr>
          <a:xfrm>
            <a:off x="9671252" y="344663"/>
            <a:ext cx="1999824" cy="6298156"/>
            <a:chOff x="10258541" y="201678"/>
            <a:chExt cx="1999824" cy="6298156"/>
          </a:xfrm>
        </p:grpSpPr>
        <p:pic>
          <p:nvPicPr>
            <p:cNvPr id="10" name="Afbeelding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8541" y="201678"/>
              <a:ext cx="1341980" cy="741959"/>
            </a:xfrm>
            <a:prstGeom prst="rect">
              <a:avLst/>
            </a:prstGeom>
          </p:spPr>
        </p:pic>
        <p:pic>
          <p:nvPicPr>
            <p:cNvPr id="11" name="Afbeelding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0320" y="1274082"/>
              <a:ext cx="885825" cy="837262"/>
            </a:xfrm>
            <a:prstGeom prst="rect">
              <a:avLst/>
            </a:prstGeom>
          </p:spPr>
        </p:pic>
        <p:pic>
          <p:nvPicPr>
            <p:cNvPr id="12" name="Afbeelding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0852" y="3438467"/>
              <a:ext cx="987461" cy="837537"/>
            </a:xfrm>
            <a:prstGeom prst="rect">
              <a:avLst/>
            </a:prstGeom>
          </p:spPr>
        </p:pic>
        <p:pic>
          <p:nvPicPr>
            <p:cNvPr id="13" name="Afbeelding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45" y="4319658"/>
              <a:ext cx="1216628" cy="1336792"/>
            </a:xfrm>
            <a:prstGeom prst="rect">
              <a:avLst/>
            </a:prstGeom>
          </p:spPr>
        </p:pic>
        <p:pic>
          <p:nvPicPr>
            <p:cNvPr id="14" name="Afbeelding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45" y="5693970"/>
              <a:ext cx="1800225" cy="805864"/>
            </a:xfrm>
            <a:prstGeom prst="rect">
              <a:avLst/>
            </a:prstGeom>
          </p:spPr>
        </p:pic>
        <p:pic>
          <p:nvPicPr>
            <p:cNvPr id="15" name="Afbeelding 1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48" b="31016"/>
            <a:stretch/>
          </p:blipFill>
          <p:spPr>
            <a:xfrm>
              <a:off x="10310613" y="2343927"/>
              <a:ext cx="1947752" cy="86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4643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/>
              <a:t>Wat kan jij doen?</a:t>
            </a:r>
            <a:br>
              <a:rPr lang="nl-NL" dirty="0"/>
            </a:b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37</a:t>
            </a:fld>
            <a:endParaRPr lang="nl-NL" dirty="0"/>
          </a:p>
        </p:txBody>
      </p:sp>
      <p:sp>
        <p:nvSpPr>
          <p:cNvPr id="8" name="Rechthoek 7"/>
          <p:cNvSpPr/>
          <p:nvPr/>
        </p:nvSpPr>
        <p:spPr>
          <a:xfrm>
            <a:off x="635000" y="2002717"/>
            <a:ext cx="8509000" cy="2191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800" lvl="1" indent="-31680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  <a:buFont typeface="Verdana" panose="020B0604030504040204" pitchFamily="34" charset="0"/>
              <a:buChar char="›"/>
            </a:pPr>
            <a:r>
              <a:rPr lang="nl-NL" sz="1600" dirty="0"/>
              <a:t>Doe mee in het API kennisplatform</a:t>
            </a:r>
          </a:p>
          <a:p>
            <a:pPr marL="316800" lvl="1" indent="-31680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  <a:buFont typeface="Verdana" panose="020B0604030504040204" pitchFamily="34" charset="0"/>
              <a:buChar char="›"/>
            </a:pPr>
            <a:r>
              <a:rPr lang="nl-NL" sz="1600" dirty="0"/>
              <a:t>Onderteken het API Manifest</a:t>
            </a:r>
          </a:p>
          <a:p>
            <a:pPr marL="316800" lvl="1" indent="-31680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  <a:buFont typeface="Verdana" panose="020B0604030504040204" pitchFamily="34" charset="0"/>
              <a:buChar char="›"/>
            </a:pPr>
            <a:r>
              <a:rPr lang="nl-NL" sz="1600" dirty="0"/>
              <a:t>Prijsvraag beste API van de Overheid! Nomineer een API.</a:t>
            </a:r>
          </a:p>
          <a:p>
            <a:pPr marL="316800" lvl="1" indent="-31680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  <a:buFont typeface="Verdana" panose="020B0604030504040204" pitchFamily="34" charset="0"/>
              <a:buChar char="›"/>
            </a:pPr>
            <a:endParaRPr lang="nl-NL" sz="1600" dirty="0"/>
          </a:p>
          <a:p>
            <a:pPr marL="316800" lvl="1" indent="-31680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  <a:buFont typeface="Verdana" panose="020B0604030504040204" pitchFamily="34" charset="0"/>
              <a:buChar char="›"/>
            </a:pPr>
            <a:r>
              <a:rPr lang="nl-NL" sz="1600" dirty="0">
                <a:hlinkClick r:id="rId3"/>
              </a:rPr>
              <a:t>https://www.geonovum.nl/themas/kennisplatform-apis</a:t>
            </a:r>
            <a:endParaRPr lang="nl-NL" sz="1600" dirty="0"/>
          </a:p>
          <a:p>
            <a:pPr marL="316800" lvl="1" indent="-31680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  <a:buFont typeface="Verdana" panose="020B0604030504040204" pitchFamily="34" charset="0"/>
              <a:buChar char="›"/>
            </a:pPr>
            <a:endParaRPr lang="nl-NL" sz="16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CFBF8EC-8D13-4BA1-8A5F-6E885715BA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1211"/>
            <a:ext cx="12192000" cy="2196790"/>
          </a:xfrm>
          <a:prstGeom prst="rect">
            <a:avLst/>
          </a:prstGeom>
        </p:spPr>
      </p:pic>
      <p:pic>
        <p:nvPicPr>
          <p:cNvPr id="6" name="Afbeelding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114" y="1913710"/>
            <a:ext cx="3415474" cy="2073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9377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838200" y="2795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API’s</a:t>
            </a:r>
            <a:r>
              <a:rPr lang="nl-NL" dirty="0"/>
              <a:t> en de Platform Economie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5536" y="1772815"/>
            <a:ext cx="10843482" cy="418432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16800" indent="-3168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  <a:buFont typeface="Verdana" panose="020B0604030504040204" pitchFamily="34" charset="0"/>
              <a:buChar char="›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000" indent="-316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6800" indent="-3168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000" indent="-316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76800" indent="-316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Verdana" panose="020B060403050404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0000" indent="-316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72000" indent="-72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25000"/>
              <a:buFont typeface="Verdana" panose="020B0604030504040204" pitchFamily="34" charset="0"/>
              <a:buChar char=" "/>
              <a:defRPr sz="1200" b="1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2000" indent="-72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25000"/>
              <a:buFont typeface="Verdana" panose="020B0604030504040204" pitchFamily="34" charset="0"/>
              <a:buChar char=" "/>
              <a:defRPr sz="12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6000" indent="-14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2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  <a:p>
            <a:r>
              <a:rPr lang="nl-NL" sz="1700" b="1" dirty="0"/>
              <a:t>Het smeermiddel van de Platform Economie</a:t>
            </a:r>
          </a:p>
          <a:p>
            <a:pPr lvl="1"/>
            <a:r>
              <a:rPr lang="nl-NL" sz="1700" u="sng" dirty="0"/>
              <a:t>Prestaties</a:t>
            </a:r>
            <a:r>
              <a:rPr lang="nl-NL" sz="1700" dirty="0"/>
              <a:t> (snel communiceren)</a:t>
            </a:r>
          </a:p>
          <a:p>
            <a:pPr lvl="1"/>
            <a:r>
              <a:rPr lang="nl-NL" sz="1700" u="sng" dirty="0"/>
              <a:t>Simpele interfaces</a:t>
            </a:r>
            <a:r>
              <a:rPr lang="nl-NL" sz="1700" dirty="0"/>
              <a:t> (eenvoudig en overzichtelijk)</a:t>
            </a:r>
          </a:p>
          <a:p>
            <a:pPr lvl="1"/>
            <a:r>
              <a:rPr lang="nl-NL" sz="1700" u="sng" dirty="0"/>
              <a:t>Schaalbaarheid</a:t>
            </a:r>
            <a:r>
              <a:rPr lang="nl-NL" sz="1700" dirty="0"/>
              <a:t> (veel gebruikers)</a:t>
            </a:r>
          </a:p>
          <a:p>
            <a:pPr lvl="1">
              <a:buFont typeface="Verdana" panose="020B0604030504040204" pitchFamily="34" charset="0"/>
              <a:buNone/>
            </a:pPr>
            <a:endParaRPr lang="nl-NL" sz="1700" dirty="0"/>
          </a:p>
          <a:p>
            <a:pPr lvl="1">
              <a:buFont typeface="Verdana" panose="020B0604030504040204" pitchFamily="34" charset="0"/>
              <a:buNone/>
            </a:pPr>
            <a:endParaRPr lang="nl-NL" sz="1700" dirty="0"/>
          </a:p>
          <a:p>
            <a:pPr lvl="1">
              <a:buFont typeface="Verdana" panose="020B0604030504040204" pitchFamily="34" charset="0"/>
              <a:buNone/>
            </a:pPr>
            <a:r>
              <a:rPr lang="nl-NL" sz="1700" b="1" dirty="0"/>
              <a:t>Gebruik: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sz="1700" dirty="0"/>
              <a:t>Populair bij platforms vanwege de vele kanalen;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sz="1700" dirty="0"/>
              <a:t>Ingezet voor ontsluiten van online diensten;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sz="1700" dirty="0"/>
              <a:t>Laagdrempelig manier om content ontsluiten;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sz="1700" dirty="0"/>
              <a:t>Toegankelijke manier om ontwikkelaars te bereiken.</a:t>
            </a:r>
          </a:p>
          <a:p>
            <a:pPr lvl="2"/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844" y="2006011"/>
            <a:ext cx="5837156" cy="453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05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5</a:t>
            </a:fld>
            <a:endParaRPr lang="nl-NL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279573"/>
            <a:ext cx="10515600" cy="1325563"/>
          </a:xfrm>
        </p:spPr>
        <p:txBody>
          <a:bodyPr/>
          <a:lstStyle/>
          <a:p>
            <a:r>
              <a:rPr lang="nl-NL" dirty="0" err="1"/>
              <a:t>API’s</a:t>
            </a:r>
            <a:r>
              <a:rPr lang="nl-NL" dirty="0"/>
              <a:t> &amp; Overheid</a:t>
            </a:r>
          </a:p>
        </p:txBody>
      </p:sp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838200" y="1690688"/>
            <a:ext cx="10515600" cy="3782392"/>
          </a:xfrm>
          <a:prstGeom prst="rect">
            <a:avLst/>
          </a:prstGeom>
        </p:spPr>
        <p:txBody>
          <a:bodyPr/>
          <a:lstStyle>
            <a:lvl1pPr marL="316800" indent="-3168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  <a:buFont typeface="Verdana" panose="020B0604030504040204" pitchFamily="34" charset="0"/>
              <a:buChar char="›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000" indent="-316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6800" indent="-3168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000" indent="-316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76800" indent="-316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Verdana" panose="020B060403050404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0000" indent="-316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72000" indent="-72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25000"/>
              <a:buFont typeface="Verdana" panose="020B0604030504040204" pitchFamily="34" charset="0"/>
              <a:buChar char=" "/>
              <a:defRPr sz="1200" b="1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2000" indent="-72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25000"/>
              <a:buFont typeface="Verdana" panose="020B0604030504040204" pitchFamily="34" charset="0"/>
              <a:buChar char=" "/>
              <a:defRPr sz="12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6000" indent="-14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2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800" dirty="0"/>
          </a:p>
          <a:p>
            <a:r>
              <a:rPr lang="nl-NL" sz="1800" dirty="0"/>
              <a:t>Bewezen technologie- ook binnen de overheid</a:t>
            </a:r>
          </a:p>
          <a:p>
            <a:r>
              <a:rPr lang="nl-NL" sz="1800" dirty="0"/>
              <a:t>Maar: </a:t>
            </a:r>
            <a:r>
              <a:rPr lang="nl-NL" sz="1800" dirty="0" err="1"/>
              <a:t>gefragementeerd</a:t>
            </a:r>
            <a:r>
              <a:rPr lang="nl-NL" sz="1800" dirty="0"/>
              <a:t>, geen beleid</a:t>
            </a:r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sz="1600" b="1" dirty="0"/>
              <a:t>Ontwikkelingen</a:t>
            </a:r>
          </a:p>
          <a:p>
            <a:r>
              <a:rPr lang="en-US" sz="1600" dirty="0" err="1"/>
              <a:t>Benaderen</a:t>
            </a:r>
            <a:r>
              <a:rPr lang="en-US" sz="1600" dirty="0"/>
              <a:t> data </a:t>
            </a:r>
            <a:r>
              <a:rPr lang="en-US" sz="1600" dirty="0" err="1"/>
              <a:t>aan</a:t>
            </a:r>
            <a:r>
              <a:rPr lang="en-US" sz="1600" dirty="0"/>
              <a:t> de </a:t>
            </a:r>
            <a:r>
              <a:rPr lang="en-US" sz="1600" dirty="0" err="1"/>
              <a:t>bron</a:t>
            </a:r>
            <a:endParaRPr lang="en-US" sz="1600" dirty="0"/>
          </a:p>
          <a:p>
            <a:r>
              <a:rPr lang="nl-NL" sz="1600" dirty="0"/>
              <a:t>Incrementele verbetering i.p.v. ‘Big Bang’</a:t>
            </a:r>
          </a:p>
          <a:p>
            <a:r>
              <a:rPr lang="nl-NL" sz="1600" dirty="0"/>
              <a:t>Toenemende aantal </a:t>
            </a:r>
            <a:r>
              <a:rPr lang="nl-NL" sz="1600" dirty="0" err="1"/>
              <a:t>samenwerkingenverbanden</a:t>
            </a:r>
            <a:endParaRPr lang="nl-NL" sz="1600" dirty="0"/>
          </a:p>
          <a:p>
            <a:r>
              <a:rPr lang="nl-NL" sz="1600" dirty="0"/>
              <a:t>“NL </a:t>
            </a:r>
            <a:r>
              <a:rPr lang="nl-NL" sz="1600" dirty="0" err="1"/>
              <a:t>Digibeter</a:t>
            </a:r>
            <a:r>
              <a:rPr lang="nl-NL" sz="1600" dirty="0"/>
              <a:t>” – Digitale Agenda voor de overheid. </a:t>
            </a:r>
          </a:p>
        </p:txBody>
      </p:sp>
      <p:sp>
        <p:nvSpPr>
          <p:cNvPr id="2" name="Tekstvak 1"/>
          <p:cNvSpPr txBox="1"/>
          <p:nvPr/>
        </p:nvSpPr>
        <p:spPr>
          <a:xfrm>
            <a:off x="1088021" y="5852081"/>
            <a:ext cx="730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pic>
        <p:nvPicPr>
          <p:cNvPr id="8" name="Tijdelijke aanduiding voor inhou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090" y="4595149"/>
            <a:ext cx="5390909" cy="226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1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731102"/>
            <a:ext cx="10923588" cy="948047"/>
          </a:xfrm>
        </p:spPr>
        <p:txBody>
          <a:bodyPr/>
          <a:lstStyle/>
          <a:p>
            <a:r>
              <a:rPr lang="nl-NL" dirty="0"/>
              <a:t>Wat gebeurt er?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7" name="Tekstvak 6"/>
          <p:cNvSpPr txBox="1"/>
          <p:nvPr/>
        </p:nvSpPr>
        <p:spPr>
          <a:xfrm>
            <a:off x="791737" y="1880673"/>
            <a:ext cx="9902283" cy="480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Europa</a:t>
            </a:r>
          </a:p>
          <a:p>
            <a:r>
              <a:rPr lang="en-GB" sz="1500" dirty="0"/>
              <a:t>APIs4DGov – </a:t>
            </a:r>
            <a:r>
              <a:rPr lang="en-GB" sz="1500" dirty="0" err="1"/>
              <a:t>Studie</a:t>
            </a:r>
            <a:r>
              <a:rPr lang="en-GB" sz="1500" dirty="0"/>
              <a:t> van de </a:t>
            </a:r>
            <a:r>
              <a:rPr lang="en-GB" sz="1500" dirty="0" err="1"/>
              <a:t>Europese</a:t>
            </a:r>
            <a:r>
              <a:rPr lang="en-GB" sz="1500" dirty="0"/>
              <a:t> </a:t>
            </a:r>
            <a:r>
              <a:rPr lang="en-GB" sz="1500" dirty="0" err="1"/>
              <a:t>Commissie</a:t>
            </a:r>
            <a:r>
              <a:rPr lang="en-GB" sz="1500" dirty="0"/>
              <a:t> – analyse API </a:t>
            </a:r>
            <a:r>
              <a:rPr lang="en-GB" sz="1500" dirty="0" err="1"/>
              <a:t>Landschap</a:t>
            </a:r>
            <a:endParaRPr lang="en-GB" sz="1500" dirty="0"/>
          </a:p>
          <a:p>
            <a:endParaRPr lang="en-GB" sz="1500" dirty="0"/>
          </a:p>
          <a:p>
            <a:pPr marL="0" lvl="1" indent="0">
              <a:buNone/>
            </a:pPr>
            <a:r>
              <a:rPr lang="nl-NL" sz="15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Overheid breed:</a:t>
            </a:r>
          </a:p>
          <a:p>
            <a:pPr marL="316800" lvl="1" indent="-31680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  <a:buFont typeface="Verdana" panose="020B0604030504040204" pitchFamily="34" charset="0"/>
              <a:buChar char="›"/>
            </a:pPr>
            <a:r>
              <a:rPr lang="nl-NL" sz="1500" dirty="0"/>
              <a:t>API Strategie voor de overheid (Kennisplatform </a:t>
            </a:r>
            <a:r>
              <a:rPr lang="nl-NL" sz="1500" dirty="0" err="1"/>
              <a:t>API’s</a:t>
            </a:r>
            <a:r>
              <a:rPr lang="nl-NL" sz="1500" dirty="0"/>
              <a:t>)</a:t>
            </a:r>
          </a:p>
          <a:p>
            <a:pPr marL="316800" lvl="1" indent="-31680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  <a:buFont typeface="Verdana" panose="020B0604030504040204" pitchFamily="34" charset="0"/>
              <a:buChar char="›"/>
            </a:pPr>
            <a:r>
              <a:rPr lang="nl-NL" sz="1500" dirty="0"/>
              <a:t>Onderzoek naar API Register &amp; Developers portal </a:t>
            </a:r>
          </a:p>
          <a:p>
            <a:pPr marL="316800" lvl="1" indent="-31680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  <a:buFont typeface="Verdana" panose="020B0604030504040204" pitchFamily="34" charset="0"/>
              <a:buChar char="›"/>
            </a:pPr>
            <a:r>
              <a:rPr lang="nl-NL" sz="1500" dirty="0"/>
              <a:t>Verplichte standaarden Oauth2.0 en Open </a:t>
            </a:r>
            <a:r>
              <a:rPr lang="nl-NL" sz="1500" dirty="0" err="1"/>
              <a:t>Api</a:t>
            </a:r>
            <a:r>
              <a:rPr lang="nl-NL" sz="1500" dirty="0"/>
              <a:t> </a:t>
            </a:r>
            <a:r>
              <a:rPr lang="nl-NL" sz="1500" dirty="0" err="1"/>
              <a:t>Specification</a:t>
            </a:r>
            <a:r>
              <a:rPr lang="nl-NL" sz="1500" dirty="0"/>
              <a:t> 3  </a:t>
            </a:r>
          </a:p>
          <a:p>
            <a:pPr marL="0" lvl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</a:pPr>
            <a:endParaRPr lang="nl-NL" sz="1500" dirty="0"/>
          </a:p>
          <a:p>
            <a:pPr marL="0" lvl="1"/>
            <a:r>
              <a:rPr lang="nl-NL" sz="15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Uitvoerders</a:t>
            </a:r>
            <a:r>
              <a:rPr lang="nl-NL" sz="1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marL="316800" lvl="1" indent="-31680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  <a:buFont typeface="Verdana" panose="020B0604030504040204" pitchFamily="34" charset="0"/>
              <a:buChar char="›"/>
            </a:pPr>
            <a:r>
              <a:rPr lang="nl-NL" sz="1500" dirty="0"/>
              <a:t>Aanbeveling om </a:t>
            </a:r>
            <a:r>
              <a:rPr lang="nl-NL" sz="1500" dirty="0" err="1"/>
              <a:t>APIs</a:t>
            </a:r>
            <a:r>
              <a:rPr lang="nl-NL" sz="1500" dirty="0"/>
              <a:t> te gebruiken voor simpele services </a:t>
            </a:r>
          </a:p>
          <a:p>
            <a:pPr marL="316800" lvl="1" indent="-31680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  <a:buFont typeface="Verdana" panose="020B0604030504040204" pitchFamily="34" charset="0"/>
              <a:buChar char="›"/>
            </a:pPr>
            <a:r>
              <a:rPr lang="nl-NL" sz="1500" dirty="0"/>
              <a:t>Digitale Stelsel omgevingswet – API </a:t>
            </a:r>
            <a:r>
              <a:rPr lang="nl-NL" sz="1500" dirty="0" err="1"/>
              <a:t>Strategy</a:t>
            </a:r>
            <a:endParaRPr lang="nl-NL" sz="1500" dirty="0"/>
          </a:p>
          <a:p>
            <a:endParaRPr lang="nl-NL" sz="1500" dirty="0"/>
          </a:p>
          <a:p>
            <a:pPr marL="0" lvl="1">
              <a:lnSpc>
                <a:spcPct val="90000"/>
              </a:lnSpc>
              <a:buClr>
                <a:schemeClr val="tx2"/>
              </a:buClr>
              <a:buSzPct val="80000"/>
            </a:pPr>
            <a:r>
              <a:rPr lang="nl-NL" sz="15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Gemeenten </a:t>
            </a:r>
          </a:p>
          <a:p>
            <a:pPr marL="316800" lvl="1" indent="-31680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  <a:buFont typeface="Verdana" panose="020B0604030504040204" pitchFamily="34" charset="0"/>
              <a:buChar char="›"/>
            </a:pPr>
            <a:r>
              <a:rPr lang="nl-NL" sz="1500" dirty="0"/>
              <a:t>Modernisering van de gemeentelijke ICT-systemen – Common </a:t>
            </a:r>
            <a:r>
              <a:rPr lang="nl-NL" sz="1500" dirty="0" err="1"/>
              <a:t>Ground</a:t>
            </a:r>
            <a:endParaRPr lang="nl-NL" sz="1500" dirty="0"/>
          </a:p>
          <a:p>
            <a:pPr marL="316800" lvl="1" indent="-31680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  <a:buFont typeface="Verdana" panose="020B0604030504040204" pitchFamily="34" charset="0"/>
              <a:buChar char="›"/>
            </a:pPr>
            <a:r>
              <a:rPr lang="nl-NL" sz="1500" dirty="0"/>
              <a:t>Smart </a:t>
            </a:r>
            <a:r>
              <a:rPr lang="nl-NL" sz="1500" dirty="0" err="1"/>
              <a:t>Cities</a:t>
            </a:r>
            <a:r>
              <a:rPr lang="nl-NL" sz="1500" dirty="0"/>
              <a:t> en Urban Data Platforms </a:t>
            </a:r>
          </a:p>
          <a:p>
            <a:endParaRPr lang="nl-NL" sz="1500" dirty="0"/>
          </a:p>
        </p:txBody>
      </p:sp>
    </p:spTree>
    <p:extLst>
      <p:ext uri="{BB962C8B-B14F-4D97-AF65-F5344CB8AC3E}">
        <p14:creationId xmlns:p14="http://schemas.microsoft.com/office/powerpoint/2010/main" val="1968823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al 2"/>
          <p:cNvSpPr/>
          <p:nvPr/>
        </p:nvSpPr>
        <p:spPr>
          <a:xfrm>
            <a:off x="2920781" y="953478"/>
            <a:ext cx="6160073" cy="5763733"/>
          </a:xfrm>
          <a:prstGeom prst="ellipse">
            <a:avLst/>
          </a:prstGeom>
          <a:solidFill>
            <a:schemeClr val="accent2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53277" y="478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sz="36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digitale netwerk samenleving</a:t>
            </a:r>
          </a:p>
        </p:txBody>
      </p:sp>
      <p:grpSp>
        <p:nvGrpSpPr>
          <p:cNvPr id="20" name="Groeperen 19"/>
          <p:cNvGrpSpPr/>
          <p:nvPr/>
        </p:nvGrpSpPr>
        <p:grpSpPr>
          <a:xfrm>
            <a:off x="3521007" y="2623608"/>
            <a:ext cx="1293850" cy="1313661"/>
            <a:chOff x="1186740" y="2652256"/>
            <a:chExt cx="2336159" cy="2159726"/>
          </a:xfrm>
        </p:grpSpPr>
        <p:pic>
          <p:nvPicPr>
            <p:cNvPr id="28" name="Afbeelding 2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4127" y="2652256"/>
              <a:ext cx="798772" cy="798772"/>
            </a:xfrm>
            <a:prstGeom prst="rect">
              <a:avLst/>
            </a:prstGeom>
          </p:spPr>
        </p:pic>
        <p:cxnSp>
          <p:nvCxnSpPr>
            <p:cNvPr id="29" name="Rechte verbindingslijn met pijl 28"/>
            <p:cNvCxnSpPr/>
            <p:nvPr/>
          </p:nvCxnSpPr>
          <p:spPr>
            <a:xfrm flipV="1">
              <a:off x="1985512" y="3363844"/>
              <a:ext cx="738615" cy="414956"/>
            </a:xfrm>
            <a:prstGeom prst="straightConnector1">
              <a:avLst/>
            </a:prstGeom>
            <a:ln w="317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Afbeelding 2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2352" y="4013210"/>
              <a:ext cx="798772" cy="798772"/>
            </a:xfrm>
            <a:prstGeom prst="rect">
              <a:avLst/>
            </a:prstGeom>
          </p:spPr>
        </p:pic>
        <p:pic>
          <p:nvPicPr>
            <p:cNvPr id="31" name="Afbeelding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0" y="3379414"/>
              <a:ext cx="798772" cy="798772"/>
            </a:xfrm>
            <a:prstGeom prst="rect">
              <a:avLst/>
            </a:prstGeom>
          </p:spPr>
        </p:pic>
        <p:cxnSp>
          <p:nvCxnSpPr>
            <p:cNvPr id="32" name="Rechte verbindingslijn met pijl 31"/>
            <p:cNvCxnSpPr/>
            <p:nvPr/>
          </p:nvCxnSpPr>
          <p:spPr>
            <a:xfrm flipV="1">
              <a:off x="2953898" y="3405068"/>
              <a:ext cx="260916" cy="773118"/>
            </a:xfrm>
            <a:prstGeom prst="straightConnector1">
              <a:avLst/>
            </a:prstGeom>
            <a:ln w="317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Rechte verbindingslijn met pijl 32"/>
            <p:cNvCxnSpPr/>
            <p:nvPr/>
          </p:nvCxnSpPr>
          <p:spPr>
            <a:xfrm>
              <a:off x="1859005" y="4178186"/>
              <a:ext cx="493347" cy="234410"/>
            </a:xfrm>
            <a:prstGeom prst="straightConnector1">
              <a:avLst/>
            </a:prstGeom>
            <a:ln w="317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Afbeelding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623" y="4297514"/>
            <a:ext cx="442389" cy="485856"/>
          </a:xfrm>
          <a:prstGeom prst="rect">
            <a:avLst/>
          </a:prstGeom>
        </p:spPr>
      </p:pic>
      <p:cxnSp>
        <p:nvCxnSpPr>
          <p:cNvPr id="36" name="Rechte verbindingslijn met pijl 35"/>
          <p:cNvCxnSpPr/>
          <p:nvPr/>
        </p:nvCxnSpPr>
        <p:spPr>
          <a:xfrm flipV="1">
            <a:off x="3797551" y="4730340"/>
            <a:ext cx="409072" cy="252398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Afbeelding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62" y="4739810"/>
            <a:ext cx="442389" cy="485856"/>
          </a:xfrm>
          <a:prstGeom prst="rect">
            <a:avLst/>
          </a:prstGeom>
        </p:spPr>
      </p:pic>
      <p:cxnSp>
        <p:nvCxnSpPr>
          <p:cNvPr id="39" name="Rechte verbindingslijn met pijl 38"/>
          <p:cNvCxnSpPr/>
          <p:nvPr/>
        </p:nvCxnSpPr>
        <p:spPr>
          <a:xfrm flipV="1">
            <a:off x="4333879" y="4755415"/>
            <a:ext cx="144505" cy="470252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met pijl 39"/>
          <p:cNvCxnSpPr/>
          <p:nvPr/>
        </p:nvCxnSpPr>
        <p:spPr>
          <a:xfrm>
            <a:off x="3727487" y="5225666"/>
            <a:ext cx="273234" cy="142581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Afbeelding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80" y="3392211"/>
            <a:ext cx="488196" cy="604260"/>
          </a:xfrm>
          <a:prstGeom prst="rect">
            <a:avLst/>
          </a:prstGeom>
        </p:spPr>
      </p:pic>
      <p:pic>
        <p:nvPicPr>
          <p:cNvPr id="44" name="Afbeelding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593" y="1937290"/>
            <a:ext cx="488196" cy="604260"/>
          </a:xfrm>
          <a:prstGeom prst="rect">
            <a:avLst/>
          </a:prstGeom>
        </p:spPr>
      </p:pic>
      <p:cxnSp>
        <p:nvCxnSpPr>
          <p:cNvPr id="46" name="Rechte verbindingslijn met pijl 45"/>
          <p:cNvCxnSpPr/>
          <p:nvPr/>
        </p:nvCxnSpPr>
        <p:spPr>
          <a:xfrm flipV="1">
            <a:off x="4924179" y="4452491"/>
            <a:ext cx="376089" cy="350676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eperen 50"/>
          <p:cNvGrpSpPr/>
          <p:nvPr/>
        </p:nvGrpSpPr>
        <p:grpSpPr>
          <a:xfrm>
            <a:off x="3761123" y="4665056"/>
            <a:ext cx="1099635" cy="461180"/>
            <a:chOff x="4751216" y="4186671"/>
            <a:chExt cx="1099635" cy="461180"/>
          </a:xfrm>
        </p:grpSpPr>
        <p:sp>
          <p:nvSpPr>
            <p:cNvPr id="52" name="Oval 57"/>
            <p:cNvSpPr/>
            <p:nvPr/>
          </p:nvSpPr>
          <p:spPr>
            <a:xfrm>
              <a:off x="4751216" y="4263557"/>
              <a:ext cx="152731" cy="21240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Oval 58"/>
            <p:cNvSpPr/>
            <p:nvPr/>
          </p:nvSpPr>
          <p:spPr>
            <a:xfrm>
              <a:off x="5328757" y="4186671"/>
              <a:ext cx="152731" cy="21240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Oval 60"/>
            <p:cNvSpPr/>
            <p:nvPr/>
          </p:nvSpPr>
          <p:spPr>
            <a:xfrm>
              <a:off x="5345707" y="4435448"/>
              <a:ext cx="152731" cy="21240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Oval 61"/>
            <p:cNvSpPr/>
            <p:nvPr/>
          </p:nvSpPr>
          <p:spPr>
            <a:xfrm>
              <a:off x="5698120" y="4300161"/>
              <a:ext cx="152731" cy="21240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Oval 62"/>
            <p:cNvSpPr/>
            <p:nvPr/>
          </p:nvSpPr>
          <p:spPr>
            <a:xfrm>
              <a:off x="5046310" y="4292872"/>
              <a:ext cx="152731" cy="21240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7" name="Straight Arrow Connector 66"/>
            <p:cNvCxnSpPr/>
            <p:nvPr/>
          </p:nvCxnSpPr>
          <p:spPr>
            <a:xfrm>
              <a:off x="4903947" y="4369759"/>
              <a:ext cx="170397" cy="12044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68"/>
            <p:cNvCxnSpPr/>
            <p:nvPr/>
          </p:nvCxnSpPr>
          <p:spPr>
            <a:xfrm>
              <a:off x="5490777" y="4300161"/>
              <a:ext cx="193724" cy="106201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70"/>
            <p:cNvCxnSpPr/>
            <p:nvPr/>
          </p:nvCxnSpPr>
          <p:spPr>
            <a:xfrm flipV="1">
              <a:off x="5199041" y="4300161"/>
              <a:ext cx="116155" cy="98913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72"/>
            <p:cNvCxnSpPr>
              <a:cxnSpLocks/>
            </p:cNvCxnSpPr>
            <p:nvPr/>
          </p:nvCxnSpPr>
          <p:spPr>
            <a:xfrm>
              <a:off x="5176396" y="4435448"/>
              <a:ext cx="142985" cy="9705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74"/>
            <p:cNvCxnSpPr/>
            <p:nvPr/>
          </p:nvCxnSpPr>
          <p:spPr>
            <a:xfrm flipV="1">
              <a:off x="5516560" y="4438238"/>
              <a:ext cx="151942" cy="85277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78"/>
          <p:cNvSpPr/>
          <p:nvPr/>
        </p:nvSpPr>
        <p:spPr>
          <a:xfrm>
            <a:off x="5813883" y="2308780"/>
            <a:ext cx="152731" cy="21240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Oval 78"/>
          <p:cNvSpPr/>
          <p:nvPr/>
        </p:nvSpPr>
        <p:spPr>
          <a:xfrm>
            <a:off x="6890270" y="2737987"/>
            <a:ext cx="152731" cy="21240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Oval 78"/>
          <p:cNvSpPr/>
          <p:nvPr/>
        </p:nvSpPr>
        <p:spPr>
          <a:xfrm>
            <a:off x="7320308" y="3581794"/>
            <a:ext cx="152731" cy="21240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9" name="Groeperen 78"/>
          <p:cNvGrpSpPr/>
          <p:nvPr/>
        </p:nvGrpSpPr>
        <p:grpSpPr>
          <a:xfrm>
            <a:off x="3681743" y="3262542"/>
            <a:ext cx="1099635" cy="461180"/>
            <a:chOff x="4751216" y="4186671"/>
            <a:chExt cx="1099635" cy="461180"/>
          </a:xfrm>
        </p:grpSpPr>
        <p:sp>
          <p:nvSpPr>
            <p:cNvPr id="80" name="Oval 57"/>
            <p:cNvSpPr/>
            <p:nvPr/>
          </p:nvSpPr>
          <p:spPr>
            <a:xfrm>
              <a:off x="4751216" y="4263557"/>
              <a:ext cx="152731" cy="21240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58"/>
            <p:cNvSpPr/>
            <p:nvPr/>
          </p:nvSpPr>
          <p:spPr>
            <a:xfrm>
              <a:off x="5328757" y="4186671"/>
              <a:ext cx="152731" cy="21240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Oval 60"/>
            <p:cNvSpPr/>
            <p:nvPr/>
          </p:nvSpPr>
          <p:spPr>
            <a:xfrm>
              <a:off x="5345707" y="4435448"/>
              <a:ext cx="152731" cy="21240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Oval 61"/>
            <p:cNvSpPr/>
            <p:nvPr/>
          </p:nvSpPr>
          <p:spPr>
            <a:xfrm>
              <a:off x="5698120" y="4300161"/>
              <a:ext cx="152731" cy="21240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Oval 62"/>
            <p:cNvSpPr/>
            <p:nvPr/>
          </p:nvSpPr>
          <p:spPr>
            <a:xfrm>
              <a:off x="5046310" y="4292872"/>
              <a:ext cx="152731" cy="21240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5" name="Straight Arrow Connector 66"/>
            <p:cNvCxnSpPr/>
            <p:nvPr/>
          </p:nvCxnSpPr>
          <p:spPr>
            <a:xfrm>
              <a:off x="4903947" y="4369759"/>
              <a:ext cx="170397" cy="12044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68"/>
            <p:cNvCxnSpPr/>
            <p:nvPr/>
          </p:nvCxnSpPr>
          <p:spPr>
            <a:xfrm>
              <a:off x="5490777" y="4300161"/>
              <a:ext cx="193724" cy="106201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70"/>
            <p:cNvCxnSpPr/>
            <p:nvPr/>
          </p:nvCxnSpPr>
          <p:spPr>
            <a:xfrm flipV="1">
              <a:off x="5199041" y="4300161"/>
              <a:ext cx="116155" cy="98913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72"/>
            <p:cNvCxnSpPr>
              <a:cxnSpLocks/>
            </p:cNvCxnSpPr>
            <p:nvPr/>
          </p:nvCxnSpPr>
          <p:spPr>
            <a:xfrm>
              <a:off x="5176396" y="4435448"/>
              <a:ext cx="142985" cy="9705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74"/>
            <p:cNvCxnSpPr/>
            <p:nvPr/>
          </p:nvCxnSpPr>
          <p:spPr>
            <a:xfrm flipV="1">
              <a:off x="5516560" y="4438238"/>
              <a:ext cx="151942" cy="85277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Rechte verbindingslijn met pijl 95"/>
          <p:cNvCxnSpPr/>
          <p:nvPr/>
        </p:nvCxnSpPr>
        <p:spPr>
          <a:xfrm flipV="1">
            <a:off x="7483443" y="4749909"/>
            <a:ext cx="409072" cy="252398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/>
          <p:nvPr/>
        </p:nvCxnSpPr>
        <p:spPr>
          <a:xfrm flipV="1">
            <a:off x="8044066" y="4754134"/>
            <a:ext cx="144505" cy="470252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met pijl 99"/>
          <p:cNvCxnSpPr>
            <a:cxnSpLocks/>
          </p:cNvCxnSpPr>
          <p:nvPr/>
        </p:nvCxnSpPr>
        <p:spPr>
          <a:xfrm>
            <a:off x="7393630" y="5347892"/>
            <a:ext cx="235175" cy="165823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Afbeelding 10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80" y="3392211"/>
            <a:ext cx="488196" cy="604260"/>
          </a:xfrm>
          <a:prstGeom prst="rect">
            <a:avLst/>
          </a:prstGeom>
        </p:spPr>
      </p:pic>
      <p:sp>
        <p:nvSpPr>
          <p:cNvPr id="102" name="Oval 78"/>
          <p:cNvSpPr/>
          <p:nvPr/>
        </p:nvSpPr>
        <p:spPr>
          <a:xfrm>
            <a:off x="7320308" y="3581794"/>
            <a:ext cx="152731" cy="21240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Ovaal 118"/>
          <p:cNvSpPr/>
          <p:nvPr/>
        </p:nvSpPr>
        <p:spPr>
          <a:xfrm>
            <a:off x="5018076" y="2864635"/>
            <a:ext cx="2102302" cy="20588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Rechte verbindingslijn met pijl 46"/>
          <p:cNvCxnSpPr/>
          <p:nvPr/>
        </p:nvCxnSpPr>
        <p:spPr>
          <a:xfrm>
            <a:off x="5890249" y="2589803"/>
            <a:ext cx="19646" cy="355778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/>
          <p:nvPr/>
        </p:nvCxnSpPr>
        <p:spPr>
          <a:xfrm flipV="1">
            <a:off x="6831116" y="3694341"/>
            <a:ext cx="386696" cy="2105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cxnSpLocks/>
          </p:cNvCxnSpPr>
          <p:nvPr/>
        </p:nvCxnSpPr>
        <p:spPr>
          <a:xfrm>
            <a:off x="6909015" y="4513909"/>
            <a:ext cx="301610" cy="390297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/>
          <p:cNvCxnSpPr/>
          <p:nvPr/>
        </p:nvCxnSpPr>
        <p:spPr>
          <a:xfrm flipV="1">
            <a:off x="6590021" y="2945581"/>
            <a:ext cx="215086" cy="202467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/>
          <p:cNvCxnSpPr/>
          <p:nvPr/>
        </p:nvCxnSpPr>
        <p:spPr>
          <a:xfrm>
            <a:off x="4843215" y="3484972"/>
            <a:ext cx="355536" cy="132548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498" y="2612849"/>
            <a:ext cx="517125" cy="517125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806" y="5286989"/>
            <a:ext cx="723230" cy="410154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444" y="5222718"/>
            <a:ext cx="1391096" cy="297683"/>
          </a:xfrm>
          <a:prstGeom prst="rect">
            <a:avLst/>
          </a:prstGeom>
        </p:spPr>
      </p:pic>
      <p:pic>
        <p:nvPicPr>
          <p:cNvPr id="124" name="Afbeelding 123">
            <a:extLst>
              <a:ext uri="{FF2B5EF4-FFF2-40B4-BE49-F238E27FC236}">
                <a16:creationId xmlns:a16="http://schemas.microsoft.com/office/drawing/2014/main" id="{42B67697-6D02-B246-974E-0F94E66726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1" y="1817748"/>
            <a:ext cx="491032" cy="491032"/>
          </a:xfrm>
          <a:prstGeom prst="rect">
            <a:avLst/>
          </a:prstGeom>
        </p:spPr>
      </p:pic>
      <p:pic>
        <p:nvPicPr>
          <p:cNvPr id="125" name="Afbeelding 124">
            <a:extLst>
              <a:ext uri="{FF2B5EF4-FFF2-40B4-BE49-F238E27FC236}">
                <a16:creationId xmlns:a16="http://schemas.microsoft.com/office/drawing/2014/main" id="{F50470D2-A37D-5644-A883-C886369508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634" y="1401337"/>
            <a:ext cx="582975" cy="416411"/>
          </a:xfrm>
          <a:prstGeom prst="rect">
            <a:avLst/>
          </a:prstGeom>
        </p:spPr>
      </p:pic>
      <p:cxnSp>
        <p:nvCxnSpPr>
          <p:cNvPr id="126" name="Rechte verbindingslijn met pijl 125">
            <a:extLst>
              <a:ext uri="{FF2B5EF4-FFF2-40B4-BE49-F238E27FC236}">
                <a16:creationId xmlns:a16="http://schemas.microsoft.com/office/drawing/2014/main" id="{637F18AB-AF34-1E4F-BB00-18A94A539AFB}"/>
              </a:ext>
            </a:extLst>
          </p:cNvPr>
          <p:cNvCxnSpPr/>
          <p:nvPr/>
        </p:nvCxnSpPr>
        <p:spPr>
          <a:xfrm>
            <a:off x="5198545" y="1867057"/>
            <a:ext cx="355536" cy="132548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Tijdelijke aanduiding voor afbeelding 6">
            <a:extLst>
              <a:ext uri="{FF2B5EF4-FFF2-40B4-BE49-F238E27FC236}">
                <a16:creationId xmlns:a16="http://schemas.microsoft.com/office/drawing/2014/main" id="{0556E0A8-A66F-394C-A9BB-88581B3081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6" b="24336"/>
          <a:stretch>
            <a:fillRect/>
          </a:stretch>
        </p:blipFill>
        <p:spPr>
          <a:xfrm>
            <a:off x="6337271" y="5842910"/>
            <a:ext cx="1046844" cy="308601"/>
          </a:xfrm>
          <a:custGeom>
            <a:avLst/>
            <a:gdLst>
              <a:gd name="connsiteX0" fmla="*/ 0 w 2654762"/>
              <a:gd name="connsiteY0" fmla="*/ 0 h 1951348"/>
              <a:gd name="connsiteX1" fmla="*/ 2654762 w 2654762"/>
              <a:gd name="connsiteY1" fmla="*/ 0 h 1951348"/>
              <a:gd name="connsiteX2" fmla="*/ 2654762 w 2654762"/>
              <a:gd name="connsiteY2" fmla="*/ 1951348 h 1951348"/>
              <a:gd name="connsiteX3" fmla="*/ 0 w 2654762"/>
              <a:gd name="connsiteY3" fmla="*/ 1951348 h 195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762" h="1951348">
                <a:moveTo>
                  <a:pt x="0" y="0"/>
                </a:moveTo>
                <a:lnTo>
                  <a:pt x="2654762" y="0"/>
                </a:lnTo>
                <a:lnTo>
                  <a:pt x="2654762" y="1951348"/>
                </a:lnTo>
                <a:lnTo>
                  <a:pt x="0" y="1951348"/>
                </a:lnTo>
                <a:close/>
              </a:path>
            </a:pathLst>
          </a:cu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CB0BB9F-6E1A-BB4C-B77B-BDB200A4CDB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782" y="4913940"/>
            <a:ext cx="531558" cy="406975"/>
          </a:xfrm>
          <a:prstGeom prst="rect">
            <a:avLst/>
          </a:prstGeom>
        </p:spPr>
      </p:pic>
      <p:cxnSp>
        <p:nvCxnSpPr>
          <p:cNvPr id="130" name="Rechte verbindingslijn met pijl 129">
            <a:extLst>
              <a:ext uri="{FF2B5EF4-FFF2-40B4-BE49-F238E27FC236}">
                <a16:creationId xmlns:a16="http://schemas.microsoft.com/office/drawing/2014/main" id="{5EE1828A-7D0D-794F-AAF8-34FC0C10722C}"/>
              </a:ext>
            </a:extLst>
          </p:cNvPr>
          <p:cNvCxnSpPr>
            <a:cxnSpLocks/>
          </p:cNvCxnSpPr>
          <p:nvPr/>
        </p:nvCxnSpPr>
        <p:spPr>
          <a:xfrm flipV="1">
            <a:off x="6985494" y="5320915"/>
            <a:ext cx="191860" cy="521995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B03D524D-D408-1E4A-85A1-7CD7E771A57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78" y="4226117"/>
            <a:ext cx="441949" cy="537271"/>
          </a:xfrm>
          <a:prstGeom prst="rect">
            <a:avLst/>
          </a:prstGeom>
        </p:spPr>
      </p:pic>
      <p:pic>
        <p:nvPicPr>
          <p:cNvPr id="98" name="Afbeelding 97">
            <a:extLst>
              <a:ext uri="{FF2B5EF4-FFF2-40B4-BE49-F238E27FC236}">
                <a16:creationId xmlns:a16="http://schemas.microsoft.com/office/drawing/2014/main" id="{860C47EF-C017-7644-9BFF-51433F34BB7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72" y="2330395"/>
            <a:ext cx="850085" cy="422369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5C87E61B-C2CA-1A43-B9A4-3C914FD52E9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793" y="1468339"/>
            <a:ext cx="575991" cy="575991"/>
          </a:xfrm>
          <a:prstGeom prst="rect">
            <a:avLst/>
          </a:prstGeom>
        </p:spPr>
      </p:pic>
      <p:cxnSp>
        <p:nvCxnSpPr>
          <p:cNvPr id="115" name="Rechte verbindingslijn met pijl 114">
            <a:extLst>
              <a:ext uri="{FF2B5EF4-FFF2-40B4-BE49-F238E27FC236}">
                <a16:creationId xmlns:a16="http://schemas.microsoft.com/office/drawing/2014/main" id="{A720408C-9434-8946-B1D4-EF85344A2063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7334057" y="2239420"/>
            <a:ext cx="327536" cy="2163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met pijl 122">
            <a:extLst>
              <a:ext uri="{FF2B5EF4-FFF2-40B4-BE49-F238E27FC236}">
                <a16:creationId xmlns:a16="http://schemas.microsoft.com/office/drawing/2014/main" id="{F520BBA9-021A-764E-A9FD-4CF8B21FCC10}"/>
              </a:ext>
            </a:extLst>
          </p:cNvPr>
          <p:cNvCxnSpPr>
            <a:cxnSpLocks/>
            <a:stCxn id="98" idx="0"/>
            <a:endCxn id="15" idx="2"/>
          </p:cNvCxnSpPr>
          <p:nvPr/>
        </p:nvCxnSpPr>
        <p:spPr>
          <a:xfrm flipV="1">
            <a:off x="6909015" y="2044330"/>
            <a:ext cx="252774" cy="286065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Afbeelding 127">
            <a:extLst>
              <a:ext uri="{FF2B5EF4-FFF2-40B4-BE49-F238E27FC236}">
                <a16:creationId xmlns:a16="http://schemas.microsoft.com/office/drawing/2014/main" id="{C97A094C-94AB-B045-8AA6-BC5D6A379B1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186" y="5970358"/>
            <a:ext cx="417835" cy="629048"/>
          </a:xfrm>
          <a:prstGeom prst="rect">
            <a:avLst/>
          </a:prstGeom>
        </p:spPr>
      </p:pic>
      <p:cxnSp>
        <p:nvCxnSpPr>
          <p:cNvPr id="129" name="Rechte verbindingslijn met pijl 128">
            <a:extLst>
              <a:ext uri="{FF2B5EF4-FFF2-40B4-BE49-F238E27FC236}">
                <a16:creationId xmlns:a16="http://schemas.microsoft.com/office/drawing/2014/main" id="{C5F9F2D5-C4EE-9B48-A3B6-1FEB2EDB6737}"/>
              </a:ext>
            </a:extLst>
          </p:cNvPr>
          <p:cNvCxnSpPr>
            <a:cxnSpLocks/>
          </p:cNvCxnSpPr>
          <p:nvPr/>
        </p:nvCxnSpPr>
        <p:spPr>
          <a:xfrm flipH="1">
            <a:off x="5658101" y="5601884"/>
            <a:ext cx="232148" cy="368474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Afbeelding 130">
            <a:extLst>
              <a:ext uri="{FF2B5EF4-FFF2-40B4-BE49-F238E27FC236}">
                <a16:creationId xmlns:a16="http://schemas.microsoft.com/office/drawing/2014/main" id="{2C67471A-92B7-2F4C-B3F6-F072E754F18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727" y="5151094"/>
            <a:ext cx="558701" cy="455071"/>
          </a:xfrm>
          <a:prstGeom prst="rect">
            <a:avLst/>
          </a:prstGeom>
        </p:spPr>
      </p:pic>
      <p:cxnSp>
        <p:nvCxnSpPr>
          <p:cNvPr id="132" name="Rechte verbindingslijn met pijl 131">
            <a:extLst>
              <a:ext uri="{FF2B5EF4-FFF2-40B4-BE49-F238E27FC236}">
                <a16:creationId xmlns:a16="http://schemas.microsoft.com/office/drawing/2014/main" id="{3F615BCC-1E01-F241-9CA8-A01239F79343}"/>
              </a:ext>
            </a:extLst>
          </p:cNvPr>
          <p:cNvCxnSpPr>
            <a:cxnSpLocks/>
            <a:endCxn id="131" idx="0"/>
          </p:cNvCxnSpPr>
          <p:nvPr/>
        </p:nvCxnSpPr>
        <p:spPr>
          <a:xfrm>
            <a:off x="6337271" y="4898956"/>
            <a:ext cx="73807" cy="252138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78">
            <a:extLst>
              <a:ext uri="{FF2B5EF4-FFF2-40B4-BE49-F238E27FC236}">
                <a16:creationId xmlns:a16="http://schemas.microsoft.com/office/drawing/2014/main" id="{46D9E61A-39B3-2F4C-90C7-1E708D205E50}"/>
              </a:ext>
            </a:extLst>
          </p:cNvPr>
          <p:cNvSpPr/>
          <p:nvPr/>
        </p:nvSpPr>
        <p:spPr>
          <a:xfrm>
            <a:off x="7573128" y="5385864"/>
            <a:ext cx="152731" cy="21240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Oval 78">
            <a:extLst>
              <a:ext uri="{FF2B5EF4-FFF2-40B4-BE49-F238E27FC236}">
                <a16:creationId xmlns:a16="http://schemas.microsoft.com/office/drawing/2014/main" id="{47192BAE-BAD0-2A4F-8D3F-AAE71905E97B}"/>
              </a:ext>
            </a:extLst>
          </p:cNvPr>
          <p:cNvSpPr/>
          <p:nvPr/>
        </p:nvSpPr>
        <p:spPr>
          <a:xfrm>
            <a:off x="7347691" y="5063210"/>
            <a:ext cx="152731" cy="21240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4" name="Afbeelding 63">
            <a:extLst>
              <a:ext uri="{FF2B5EF4-FFF2-40B4-BE49-F238E27FC236}">
                <a16:creationId xmlns:a16="http://schemas.microsoft.com/office/drawing/2014/main" id="{DA82B8E9-2726-4345-80A2-041A650FB18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729" y="5095925"/>
            <a:ext cx="499791" cy="499791"/>
          </a:xfrm>
          <a:prstGeom prst="rect">
            <a:avLst/>
          </a:prstGeom>
        </p:spPr>
      </p:pic>
      <p:cxnSp>
        <p:nvCxnSpPr>
          <p:cNvPr id="135" name="Rechte verbindingslijn met pijl 134">
            <a:extLst>
              <a:ext uri="{FF2B5EF4-FFF2-40B4-BE49-F238E27FC236}">
                <a16:creationId xmlns:a16="http://schemas.microsoft.com/office/drawing/2014/main" id="{774D61D8-90BA-264D-9657-6A1C71DE8540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5798182" y="5606165"/>
            <a:ext cx="612896" cy="368474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chte verbindingslijn met pijl 135">
            <a:extLst>
              <a:ext uri="{FF2B5EF4-FFF2-40B4-BE49-F238E27FC236}">
                <a16:creationId xmlns:a16="http://schemas.microsoft.com/office/drawing/2014/main" id="{CD064045-A8A8-E34C-A968-B97772417DCC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5741291" y="4883629"/>
            <a:ext cx="38334" cy="212296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118" y="3206433"/>
            <a:ext cx="1086435" cy="1399196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90" name="Afbeelding 8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75" y="5997210"/>
            <a:ext cx="1770378" cy="4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73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E515E-38CB-F34E-B57F-4997D33D6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 </a:t>
            </a:r>
            <a:r>
              <a:rPr lang="en-US" sz="3600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Integratie</a:t>
            </a:r>
            <a:r>
              <a:rPr lang="en-US" sz="36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intern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2DDA5-9B8B-334A-9A9F-F2BE08326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44" y="1625600"/>
            <a:ext cx="7036115" cy="5017558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38" y="248661"/>
            <a:ext cx="1770378" cy="4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62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2C09-23D0-244F-942D-EADDF521A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799" y="437354"/>
            <a:ext cx="6014013" cy="1144373"/>
          </a:xfrm>
        </p:spPr>
        <p:txBody>
          <a:bodyPr/>
          <a:lstStyle/>
          <a:p>
            <a:r>
              <a:rPr lang="en-US" dirty="0"/>
              <a:t>API </a:t>
            </a:r>
            <a:r>
              <a:rPr lang="en-US" dirty="0" err="1"/>
              <a:t>Integratie</a:t>
            </a:r>
            <a:r>
              <a:rPr lang="en-US" dirty="0"/>
              <a:t>: extern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4FB89-7853-8048-8701-189D8018B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54" y="1581727"/>
            <a:ext cx="8562110" cy="46735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D6735A-E394-D640-866B-9BDB315CF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7765"/>
            <a:ext cx="8915400" cy="473752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022" y="195924"/>
            <a:ext cx="1770378" cy="4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1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6008 RIJK - Sjabloon 16x9 Hemelblauw">
  <a:themeElements>
    <a:clrScheme name="Rijks Hemelblauw 1">
      <a:dk1>
        <a:srgbClr val="000000"/>
      </a:dk1>
      <a:lt1>
        <a:srgbClr val="FFFFFF"/>
      </a:lt1>
      <a:dk2>
        <a:srgbClr val="017BC6"/>
      </a:dk2>
      <a:lt2>
        <a:srgbClr val="D9EBF6"/>
      </a:lt2>
      <a:accent1>
        <a:srgbClr val="42145F"/>
      </a:accent1>
      <a:accent2>
        <a:srgbClr val="38870D"/>
      </a:accent2>
      <a:accent3>
        <a:srgbClr val="00689A"/>
      </a:accent3>
      <a:accent4>
        <a:srgbClr val="F9E11E"/>
      </a:accent4>
      <a:accent5>
        <a:srgbClr val="275837"/>
      </a:accent5>
      <a:accent6>
        <a:srgbClr val="94700A"/>
      </a:accent6>
      <a:hlink>
        <a:srgbClr val="017BC6"/>
      </a:hlink>
      <a:folHlink>
        <a:srgbClr val="B2D6EE"/>
      </a:folHlink>
    </a:clrScheme>
    <a:fontScheme name="Rijkshuisstij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008 RIJK - Sjabloon 16x9 groen" id="{01B5D5D3-FAD8-B243-B7C2-465F7FD3C4EB}" vid="{C332CF47-EC4A-5346-8955-DC20FED46607}"/>
    </a:ext>
  </a:extLst>
</a:theme>
</file>

<file path=ppt/theme/theme2.xml><?xml version="1.0" encoding="utf-8"?>
<a:theme xmlns:a="http://schemas.openxmlformats.org/drawingml/2006/main" name="Rijksoverheid">
  <a:themeElements>
    <a:clrScheme name="Rijksoverheid">
      <a:dk1>
        <a:srgbClr val="000000"/>
      </a:dk1>
      <a:lt1>
        <a:srgbClr val="FFFFFF"/>
      </a:lt1>
      <a:dk2>
        <a:srgbClr val="E17000"/>
      </a:dk2>
      <a:lt2>
        <a:srgbClr val="FBEAD9"/>
      </a:lt2>
      <a:accent1>
        <a:srgbClr val="D52B1E"/>
      </a:accent1>
      <a:accent2>
        <a:srgbClr val="CA005D"/>
      </a:accent2>
      <a:accent3>
        <a:srgbClr val="A90061"/>
      </a:accent3>
      <a:accent4>
        <a:srgbClr val="42145F"/>
      </a:accent4>
      <a:accent5>
        <a:srgbClr val="01689B"/>
      </a:accent5>
      <a:accent6>
        <a:srgbClr val="007BC7"/>
      </a:accent6>
      <a:hlink>
        <a:srgbClr val="E17000"/>
      </a:hlink>
      <a:folHlink>
        <a:srgbClr val="F6D4B2"/>
      </a:folHlink>
    </a:clrScheme>
    <a:fontScheme name="Rijksoverheid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47145C"/>
        </a:dk2>
        <a:lt2>
          <a:srgbClr val="47145C"/>
        </a:lt2>
        <a:accent1>
          <a:srgbClr val="CC003D"/>
        </a:accent1>
        <a:accent2>
          <a:srgbClr val="ED8FBB"/>
        </a:accent2>
        <a:accent3>
          <a:srgbClr val="FFFFFF"/>
        </a:accent3>
        <a:accent4>
          <a:srgbClr val="000000"/>
        </a:accent4>
        <a:accent5>
          <a:srgbClr val="E2AAAF"/>
        </a:accent5>
        <a:accent6>
          <a:srgbClr val="D781A9"/>
        </a:accent6>
        <a:hlink>
          <a:srgbClr val="900079"/>
        </a:hlink>
        <a:folHlink>
          <a:srgbClr val="47145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1273</Words>
  <Application>Microsoft Office PowerPoint</Application>
  <PresentationFormat>Breedbeeld</PresentationFormat>
  <Paragraphs>264</Paragraphs>
  <Slides>37</Slides>
  <Notes>19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4</vt:i4>
      </vt:variant>
      <vt:variant>
        <vt:lpstr>Diatitels</vt:lpstr>
      </vt:variant>
      <vt:variant>
        <vt:i4>37</vt:i4>
      </vt:variant>
    </vt:vector>
  </HeadingPairs>
  <TitlesOfParts>
    <vt:vector size="49" baseType="lpstr">
      <vt:lpstr>Arial</vt:lpstr>
      <vt:lpstr>Avenir LT Std 55 Roman</vt:lpstr>
      <vt:lpstr>Avenir LT Std 65 Medium</vt:lpstr>
      <vt:lpstr>Birch Std</vt:lpstr>
      <vt:lpstr>Calibri</vt:lpstr>
      <vt:lpstr>Calibri Light</vt:lpstr>
      <vt:lpstr>Verdana</vt:lpstr>
      <vt:lpstr>Wingdings</vt:lpstr>
      <vt:lpstr>16008 RIJK - Sjabloon 16x9 Hemelblauw</vt:lpstr>
      <vt:lpstr>Rijksoverheid</vt:lpstr>
      <vt:lpstr>Office Theme</vt:lpstr>
      <vt:lpstr>Kantoorthema</vt:lpstr>
      <vt:lpstr>Overheid leert van de platformeconomie</vt:lpstr>
      <vt:lpstr>PowerPoint-presentatie</vt:lpstr>
      <vt:lpstr>PowerPoint-presentatie</vt:lpstr>
      <vt:lpstr>PowerPoint-presentatie</vt:lpstr>
      <vt:lpstr>API’s &amp; Overheid</vt:lpstr>
      <vt:lpstr>Wat gebeurt er?</vt:lpstr>
      <vt:lpstr>De digitale netwerk samenleving</vt:lpstr>
      <vt:lpstr>API Integratie: intern</vt:lpstr>
      <vt:lpstr>API Integratie: extern</vt:lpstr>
      <vt:lpstr>Voorbeelden</vt:lpstr>
      <vt:lpstr>Use case</vt:lpstr>
      <vt:lpstr>Concept Smart City Data Exchange</vt:lpstr>
      <vt:lpstr>PowerPoint-presentatie</vt:lpstr>
      <vt:lpstr>Openheid, beveiliging en privacy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DE OVERHEID LEERT VAN DE PLATFORM ECONOMIE  “HET IS HOOG TIJD VOOR DEVELOPER.OVERHEID.NL”</vt:lpstr>
      <vt:lpstr>MATTHIAS SNOEI</vt:lpstr>
      <vt:lpstr>API-ficatie: de overheid als programmeerbaar platform</vt:lpstr>
      <vt:lpstr>Wat is Developer Experience?</vt:lpstr>
      <vt:lpstr>Waarom is Developer Experience (DX) belangrijk?</vt:lpstr>
      <vt:lpstr>API Developer Program</vt:lpstr>
      <vt:lpstr>Developer Persona’s</vt:lpstr>
      <vt:lpstr>DX: een goede eerste indruk </vt:lpstr>
      <vt:lpstr>Voorbeelden: developer.x.com*</vt:lpstr>
      <vt:lpstr>PowerPoint-presentatie</vt:lpstr>
      <vt:lpstr>PowerPoint-presentatie</vt:lpstr>
      <vt:lpstr>PowerPoint-presentatie</vt:lpstr>
      <vt:lpstr>Developer.overheid.nl</vt:lpstr>
      <vt:lpstr>Quick Start Guide: Developer Experience</vt:lpstr>
      <vt:lpstr>Vragen?</vt:lpstr>
      <vt:lpstr>Kennisplatform API’s</vt:lpstr>
      <vt:lpstr>Wat kan jij doen? </vt:lpstr>
    </vt:vector>
  </TitlesOfParts>
  <Company>Rijksoverheid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Werkgroep Communicatie en Beleid</dc:title>
  <dc:creator>Schellevis, H.L. (Lancelot) - Forum Standaardisatie</dc:creator>
  <cp:lastModifiedBy>Lancelot Schellevis</cp:lastModifiedBy>
  <cp:revision>159</cp:revision>
  <dcterms:created xsi:type="dcterms:W3CDTF">2018-04-25T20:48:05Z</dcterms:created>
  <dcterms:modified xsi:type="dcterms:W3CDTF">2018-12-11T22:36:03Z</dcterms:modified>
</cp:coreProperties>
</file>